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1"/>
  </p:notesMasterIdLst>
  <p:handoutMasterIdLst>
    <p:handoutMasterId r:id="rId32"/>
  </p:handoutMasterIdLst>
  <p:sldIdLst>
    <p:sldId id="256" r:id="rId2"/>
    <p:sldId id="274" r:id="rId3"/>
    <p:sldId id="283" r:id="rId4"/>
    <p:sldId id="304" r:id="rId5"/>
    <p:sldId id="309" r:id="rId6"/>
    <p:sldId id="307" r:id="rId7"/>
    <p:sldId id="327" r:id="rId8"/>
    <p:sldId id="303" r:id="rId9"/>
    <p:sldId id="310" r:id="rId10"/>
    <p:sldId id="311" r:id="rId11"/>
    <p:sldId id="312" r:id="rId12"/>
    <p:sldId id="313" r:id="rId13"/>
    <p:sldId id="314" r:id="rId14"/>
    <p:sldId id="324" r:id="rId15"/>
    <p:sldId id="325" r:id="rId16"/>
    <p:sldId id="315" r:id="rId17"/>
    <p:sldId id="316" r:id="rId18"/>
    <p:sldId id="317" r:id="rId19"/>
    <p:sldId id="326" r:id="rId20"/>
    <p:sldId id="271" r:id="rId21"/>
    <p:sldId id="300" r:id="rId22"/>
    <p:sldId id="302" r:id="rId23"/>
    <p:sldId id="301" r:id="rId24"/>
    <p:sldId id="319" r:id="rId25"/>
    <p:sldId id="320" r:id="rId26"/>
    <p:sldId id="321" r:id="rId27"/>
    <p:sldId id="322" r:id="rId28"/>
    <p:sldId id="323" r:id="rId29"/>
    <p:sldId id="31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828383"/>
    <a:srgbClr val="A71E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4643" autoAdjust="0"/>
  </p:normalViewPr>
  <p:slideViewPr>
    <p:cSldViewPr snapToGrid="0" snapToObjects="1">
      <p:cViewPr varScale="1">
        <p:scale>
          <a:sx n="108" d="100"/>
          <a:sy n="108" d="100"/>
        </p:scale>
        <p:origin x="1458" y="108"/>
      </p:cViewPr>
      <p:guideLst/>
    </p:cSldViewPr>
  </p:slideViewPr>
  <p:outlineViewPr>
    <p:cViewPr>
      <p:scale>
        <a:sx n="33" d="100"/>
        <a:sy n="33" d="100"/>
      </p:scale>
      <p:origin x="0" y="-20944"/>
    </p:cViewPr>
  </p:outlineViewPr>
  <p:notesTextViewPr>
    <p:cViewPr>
      <p:scale>
        <a:sx n="1" d="1"/>
        <a:sy n="1" d="1"/>
      </p:scale>
      <p:origin x="0" y="0"/>
    </p:cViewPr>
  </p:notesTextViewPr>
  <p:notesViewPr>
    <p:cSldViewPr snapToGrid="0" snapToObjects="1" showGuides="1">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6CF33-8FBF-4B4C-A62C-C7FCEE2F205E}" type="datetimeFigureOut">
              <a:rPr lang="en-US" smtClean="0"/>
              <a:t>2/27/2023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2B81D4-C81F-2846-A8B2-30C4B23FE648}" type="slidenum">
              <a:rPr lang="en-US" smtClean="0"/>
              <a:t>‹#›</a:t>
            </a:fld>
            <a:endParaRPr lang="en-US"/>
          </a:p>
        </p:txBody>
      </p:sp>
    </p:spTree>
    <p:extLst>
      <p:ext uri="{BB962C8B-B14F-4D97-AF65-F5344CB8AC3E}">
        <p14:creationId xmlns:p14="http://schemas.microsoft.com/office/powerpoint/2010/main" val="3994697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D938DB-7AC2-8B49-96CB-F4713922A74B}" type="datetimeFigureOut">
              <a:rPr lang="en-US" smtClean="0"/>
              <a:t>2/27/2023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18A80-324C-A94A-A288-E8B5ECC90687}" type="slidenum">
              <a:rPr lang="en-US" smtClean="0"/>
              <a:t>‹#›</a:t>
            </a:fld>
            <a:endParaRPr lang="en-US"/>
          </a:p>
        </p:txBody>
      </p:sp>
    </p:spTree>
    <p:extLst>
      <p:ext uri="{BB962C8B-B14F-4D97-AF65-F5344CB8AC3E}">
        <p14:creationId xmlns:p14="http://schemas.microsoft.com/office/powerpoint/2010/main" val="1819550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Role Play Tips</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We offer detailed role descriptions and prompts, not a script. Know your character and get creative!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Encourage role players to use their actual names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Play with the prompts! Change them, e.g., by having the character offer a conciliatory opening line or a belligerent opening line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Run a role play more than once, changing role players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See instructor’s manual for tips on responding to wrongdoing. Pay attention to power dynamics and interpersonal dynamics</a:t>
            </a:r>
          </a:p>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24</a:t>
            </a:fld>
            <a:endParaRPr lang="en-US"/>
          </a:p>
        </p:txBody>
      </p:sp>
    </p:spTree>
    <p:extLst>
      <p:ext uri="{BB962C8B-B14F-4D97-AF65-F5344CB8AC3E}">
        <p14:creationId xmlns:p14="http://schemas.microsoft.com/office/powerpoint/2010/main" val="3324989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25</a:t>
            </a:fld>
            <a:endParaRPr lang="en-US"/>
          </a:p>
        </p:txBody>
      </p:sp>
    </p:spTree>
    <p:extLst>
      <p:ext uri="{BB962C8B-B14F-4D97-AF65-F5344CB8AC3E}">
        <p14:creationId xmlns:p14="http://schemas.microsoft.com/office/powerpoint/2010/main" val="3951878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26</a:t>
            </a:fld>
            <a:endParaRPr lang="en-US"/>
          </a:p>
        </p:txBody>
      </p:sp>
    </p:spTree>
    <p:extLst>
      <p:ext uri="{BB962C8B-B14F-4D97-AF65-F5344CB8AC3E}">
        <p14:creationId xmlns:p14="http://schemas.microsoft.com/office/powerpoint/2010/main" val="1337828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27</a:t>
            </a:fld>
            <a:endParaRPr lang="en-US"/>
          </a:p>
        </p:txBody>
      </p:sp>
    </p:spTree>
    <p:extLst>
      <p:ext uri="{BB962C8B-B14F-4D97-AF65-F5344CB8AC3E}">
        <p14:creationId xmlns:p14="http://schemas.microsoft.com/office/powerpoint/2010/main" val="307824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solidFill>
                  <a:srgbClr val="C00000"/>
                </a:solidFill>
              </a:rPr>
              <a:t>Role Play Tips</a:t>
            </a:r>
          </a:p>
          <a:p>
            <a:pPr marL="171450" indent="-171450">
              <a:buFont typeface="Arial" panose="020B0604020202020204" pitchFamily="34" charset="0"/>
              <a:buChar char="•"/>
            </a:pPr>
            <a:r>
              <a:rPr lang="en-US" sz="1200" dirty="0">
                <a:solidFill>
                  <a:schemeClr val="tx1"/>
                </a:solidFill>
              </a:rPr>
              <a:t>Know your character and get creative!</a:t>
            </a:r>
          </a:p>
          <a:p>
            <a:pPr marL="171450" indent="-171450">
              <a:buFont typeface="Arial" panose="020B0604020202020204" pitchFamily="34" charset="0"/>
              <a:buChar char="•"/>
            </a:pPr>
            <a:r>
              <a:rPr lang="en-US" sz="1200" dirty="0">
                <a:solidFill>
                  <a:schemeClr val="tx1"/>
                </a:solidFill>
              </a:rPr>
              <a:t>Encourage role players to use their actual names</a:t>
            </a:r>
          </a:p>
          <a:p>
            <a:pPr marL="171450" indent="-171450">
              <a:buFont typeface="Arial" panose="020B0604020202020204" pitchFamily="34" charset="0"/>
              <a:buChar char="•"/>
            </a:pPr>
            <a:r>
              <a:rPr lang="en-US" sz="1200" dirty="0">
                <a:solidFill>
                  <a:schemeClr val="tx1"/>
                </a:solidFill>
              </a:rPr>
              <a:t>Change the role play by having the character offer a conciliatory opening line or a belligerent opening line</a:t>
            </a:r>
          </a:p>
          <a:p>
            <a:pPr marL="171450" indent="-171450">
              <a:buFont typeface="Arial" panose="020B0604020202020204" pitchFamily="34" charset="0"/>
              <a:buChar char="•"/>
            </a:pPr>
            <a:r>
              <a:rPr lang="en-US" sz="1200" dirty="0">
                <a:solidFill>
                  <a:schemeClr val="tx1"/>
                </a:solidFill>
              </a:rPr>
              <a:t>Run a role play more than once, changing role players</a:t>
            </a:r>
          </a:p>
          <a:p>
            <a:endParaRPr lang="en-US" dirty="0"/>
          </a:p>
        </p:txBody>
      </p:sp>
      <p:sp>
        <p:nvSpPr>
          <p:cNvPr id="4" name="Slide Number Placeholder 3"/>
          <p:cNvSpPr>
            <a:spLocks noGrp="1"/>
          </p:cNvSpPr>
          <p:nvPr>
            <p:ph type="sldNum" sz="quarter" idx="10"/>
          </p:nvPr>
        </p:nvSpPr>
        <p:spPr/>
        <p:txBody>
          <a:bodyPr/>
          <a:lstStyle/>
          <a:p>
            <a:fld id="{06818A80-324C-A94A-A288-E8B5ECC90687}" type="slidenum">
              <a:rPr lang="en-US" smtClean="0"/>
              <a:t>28</a:t>
            </a:fld>
            <a:endParaRPr lang="en-US"/>
          </a:p>
        </p:txBody>
      </p:sp>
    </p:spTree>
    <p:extLst>
      <p:ext uri="{BB962C8B-B14F-4D97-AF65-F5344CB8AC3E}">
        <p14:creationId xmlns:p14="http://schemas.microsoft.com/office/powerpoint/2010/main" val="7570542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cxnSp>
        <p:nvCxnSpPr>
          <p:cNvPr id="8" name="Straight Connector 7"/>
          <p:cNvCxnSpPr/>
          <p:nvPr userDrawn="1"/>
        </p:nvCxnSpPr>
        <p:spPr>
          <a:xfrm>
            <a:off x="1769806" y="4657197"/>
            <a:ext cx="7374194" cy="181"/>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57377" y="1272796"/>
            <a:ext cx="4006236" cy="685081"/>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69805" y="2356161"/>
            <a:ext cx="5597465" cy="2091640"/>
          </a:xfrm>
          <a:prstGeom prst="rect">
            <a:avLst/>
          </a:prstGeom>
        </p:spPr>
      </p:pic>
      <p:sp>
        <p:nvSpPr>
          <p:cNvPr id="13" name="Text Placeholder 2"/>
          <p:cNvSpPr>
            <a:spLocks noGrp="1"/>
          </p:cNvSpPr>
          <p:nvPr>
            <p:ph type="body" idx="1" hasCustomPrompt="1"/>
          </p:nvPr>
        </p:nvSpPr>
        <p:spPr>
          <a:xfrm>
            <a:off x="1686846" y="4860050"/>
            <a:ext cx="6612962" cy="654046"/>
          </a:xfrm>
          <a:prstGeom prst="rect">
            <a:avLst/>
          </a:prstGeom>
        </p:spPr>
        <p:txBody>
          <a:bodyPr>
            <a:normAutofit/>
          </a:bodyPr>
          <a:lstStyle>
            <a:lvl1pPr marL="0" indent="0">
              <a:lnSpc>
                <a:spcPct val="100000"/>
              </a:lnSpc>
              <a:spcBef>
                <a:spcPts val="0"/>
              </a:spcBef>
              <a:buNone/>
              <a:defRPr sz="1400" b="0" i="0" baseline="0">
                <a:solidFill>
                  <a:schemeClr val="bg1"/>
                </a:solidFill>
                <a:latin typeface="Museo Slab 700" charset="0"/>
                <a:ea typeface="Museo Slab 700" charset="0"/>
                <a:cs typeface="Museo Slab 7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 OR NAME OF PRESENTATION</a:t>
            </a:r>
          </a:p>
        </p:txBody>
      </p:sp>
    </p:spTree>
    <p:extLst>
      <p:ext uri="{BB962C8B-B14F-4D97-AF65-F5344CB8AC3E}">
        <p14:creationId xmlns:p14="http://schemas.microsoft.com/office/powerpoint/2010/main" val="88847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BU Text-3 Photos">
    <p:spTree>
      <p:nvGrpSpPr>
        <p:cNvPr id="1" name=""/>
        <p:cNvGrpSpPr/>
        <p:nvPr/>
      </p:nvGrpSpPr>
      <p:grpSpPr>
        <a:xfrm>
          <a:off x="0" y="0"/>
          <a:ext cx="0" cy="0"/>
          <a:chOff x="0" y="0"/>
          <a:chExt cx="0" cy="0"/>
        </a:xfrm>
      </p:grpSpPr>
      <p:sp>
        <p:nvSpPr>
          <p:cNvPr id="23" name="Title 1"/>
          <p:cNvSpPr>
            <a:spLocks noGrp="1"/>
          </p:cNvSpPr>
          <p:nvPr>
            <p:ph type="title" hasCustomPrompt="1"/>
          </p:nvPr>
        </p:nvSpPr>
        <p:spPr>
          <a:xfrm>
            <a:off x="626116"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4" name="Text Placeholder 3"/>
          <p:cNvSpPr>
            <a:spLocks noGrp="1"/>
          </p:cNvSpPr>
          <p:nvPr>
            <p:ph type="body" sz="half" idx="2" hasCustomPrompt="1"/>
          </p:nvPr>
        </p:nvSpPr>
        <p:spPr>
          <a:xfrm>
            <a:off x="626116"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9" name="Picture Placeholder 2"/>
          <p:cNvSpPr>
            <a:spLocks noGrp="1" noChangeAspect="1"/>
          </p:cNvSpPr>
          <p:nvPr>
            <p:ph type="pic" idx="16"/>
          </p:nvPr>
        </p:nvSpPr>
        <p:spPr>
          <a:xfrm>
            <a:off x="4054287" y="961466"/>
            <a:ext cx="2152764"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9" name="Picture Placeholder 2"/>
          <p:cNvSpPr>
            <a:spLocks noGrp="1" noChangeAspect="1"/>
          </p:cNvSpPr>
          <p:nvPr>
            <p:ph type="pic" idx="13"/>
          </p:nvPr>
        </p:nvSpPr>
        <p:spPr>
          <a:xfrm>
            <a:off x="6323802" y="962913"/>
            <a:ext cx="2188186" cy="227110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2" name="Picture Placeholder 2"/>
          <p:cNvSpPr>
            <a:spLocks noGrp="1" noChangeAspect="1"/>
          </p:cNvSpPr>
          <p:nvPr>
            <p:ph type="pic" idx="14"/>
          </p:nvPr>
        </p:nvSpPr>
        <p:spPr>
          <a:xfrm>
            <a:off x="6323802" y="3321427"/>
            <a:ext cx="2188185" cy="2265826"/>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4"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91553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BU 3 Photos">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Picture Placeholder 2"/>
          <p:cNvSpPr>
            <a:spLocks noGrp="1" noChangeAspect="1"/>
          </p:cNvSpPr>
          <p:nvPr>
            <p:ph type="pic" idx="13"/>
          </p:nvPr>
        </p:nvSpPr>
        <p:spPr>
          <a:xfrm>
            <a:off x="1233015" y="2385579"/>
            <a:ext cx="2095593" cy="3000278"/>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19" name="Picture Placeholder 2"/>
          <p:cNvSpPr>
            <a:spLocks noGrp="1" noChangeAspect="1"/>
          </p:cNvSpPr>
          <p:nvPr>
            <p:ph type="pic" idx="15"/>
          </p:nvPr>
        </p:nvSpPr>
        <p:spPr>
          <a:xfrm>
            <a:off x="5751058" y="2385579"/>
            <a:ext cx="2094919" cy="300075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0" name="Picture Placeholder 2"/>
          <p:cNvSpPr>
            <a:spLocks noGrp="1" noChangeAspect="1"/>
          </p:cNvSpPr>
          <p:nvPr>
            <p:ph type="pic" idx="14"/>
          </p:nvPr>
        </p:nvSpPr>
        <p:spPr>
          <a:xfrm>
            <a:off x="3484694" y="2385696"/>
            <a:ext cx="2095512" cy="3000161"/>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300" charset="0"/>
                <a:ea typeface="Museo Slab 300" charset="0"/>
                <a:cs typeface="Museo Slab 300" charset="0"/>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Drag picture to placeholder or click icon to add</a:t>
            </a:r>
          </a:p>
        </p:txBody>
      </p:sp>
      <p:sp>
        <p:nvSpPr>
          <p:cNvPr id="21" name="Text Placeholder 3"/>
          <p:cNvSpPr>
            <a:spLocks noGrp="1"/>
          </p:cNvSpPr>
          <p:nvPr>
            <p:ph type="body" sz="half" idx="20" hasCustomPrompt="1"/>
          </p:nvPr>
        </p:nvSpPr>
        <p:spPr>
          <a:xfrm>
            <a:off x="1233015"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2" name="Text Placeholder 3"/>
          <p:cNvSpPr>
            <a:spLocks noGrp="1"/>
          </p:cNvSpPr>
          <p:nvPr>
            <p:ph type="body" sz="half" idx="21" hasCustomPrompt="1"/>
          </p:nvPr>
        </p:nvSpPr>
        <p:spPr>
          <a:xfrm>
            <a:off x="3484613"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
        <p:nvSpPr>
          <p:cNvPr id="23" name="Text Placeholder 3"/>
          <p:cNvSpPr>
            <a:spLocks noGrp="1"/>
          </p:cNvSpPr>
          <p:nvPr>
            <p:ph type="body" sz="half" idx="22" hasCustomPrompt="1"/>
          </p:nvPr>
        </p:nvSpPr>
        <p:spPr>
          <a:xfrm>
            <a:off x="5751058" y="5462319"/>
            <a:ext cx="2095593" cy="326585"/>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064383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Text 1 Char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8"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5" name="Picture Placeholder 2"/>
          <p:cNvSpPr>
            <a:spLocks noGrp="1" noChangeAspect="1"/>
          </p:cNvSpPr>
          <p:nvPr>
            <p:ph type="pic" idx="1"/>
          </p:nvPr>
        </p:nvSpPr>
        <p:spPr>
          <a:xfrm>
            <a:off x="4054287" y="961466"/>
            <a:ext cx="4457700" cy="4625787"/>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6"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143828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6" name="Slide Number Placeholder 5"/>
          <p:cNvSpPr txBox="1">
            <a:spLocks/>
          </p:cNvSpPr>
          <p:nvPr userDrawn="1"/>
        </p:nvSpPr>
        <p:spPr>
          <a:xfrm>
            <a:off x="6532284" y="6425175"/>
            <a:ext cx="2057400" cy="365125"/>
          </a:xfrm>
          <a:prstGeom prst="rect">
            <a:avLst/>
          </a:prstGeom>
        </p:spPr>
        <p:txBody>
          <a:bodyPr/>
          <a:lstStyle>
            <a:defPPr>
              <a:defRPr lang="en-US"/>
            </a:defPPr>
            <a:lvl1pPr marL="0" algn="r" defTabSz="914400" rtl="0" eaLnBrk="1" latinLnBrk="0" hangingPunct="1">
              <a:defRPr sz="1000" b="1" i="0" kern="1200">
                <a:solidFill>
                  <a:srgbClr val="828383"/>
                </a:solidFill>
                <a:latin typeface="Museo Slab 900" charset="0"/>
                <a:ea typeface="Museo Slab 900" charset="0"/>
                <a:cs typeface="Museo Slab 900"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35F4044-894B-B74C-BA70-A76DFBF02618}" type="slidenum">
              <a:rPr lang="en-US" smtClean="0">
                <a:solidFill>
                  <a:schemeClr val="bg1"/>
                </a:solidFill>
              </a:rPr>
              <a:pPr/>
              <a:t>‹#›</a:t>
            </a:fld>
            <a:endParaRPr lang="en-US" dirty="0">
              <a:solidFill>
                <a:schemeClr val="bg1"/>
              </a:solidFill>
            </a:endParaRP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8" name="Picture 1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9" name="Straight Connector 18"/>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2" name="Picture Placeholder 2"/>
          <p:cNvSpPr>
            <a:spLocks noGrp="1" noChangeAspect="1"/>
          </p:cNvSpPr>
          <p:nvPr>
            <p:ph type="pic" idx="15"/>
          </p:nvPr>
        </p:nvSpPr>
        <p:spPr>
          <a:xfrm>
            <a:off x="628650" y="723918"/>
            <a:ext cx="7886700" cy="484632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0" name="Text Placeholder 3"/>
          <p:cNvSpPr>
            <a:spLocks noGrp="1"/>
          </p:cNvSpPr>
          <p:nvPr>
            <p:ph type="body" sz="half" idx="18" hasCustomPrompt="1"/>
          </p:nvPr>
        </p:nvSpPr>
        <p:spPr>
          <a:xfrm>
            <a:off x="5583892" y="5694397"/>
            <a:ext cx="2931458" cy="256356"/>
          </a:xfrm>
          <a:prstGeom prst="rect">
            <a:avLst/>
          </a:prstGeom>
        </p:spPr>
        <p:txBody>
          <a:bodyPr lIns="0" tIns="0" rIns="0">
            <a:normAutofit/>
          </a:bodyPr>
          <a:lstStyle>
            <a:lvl1pPr marL="0" indent="0">
              <a:buNone/>
              <a:defRPr sz="800" b="0" i="0" baseline="0">
                <a:solidFill>
                  <a:schemeClr val="bg1"/>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a:t>
            </a:r>
          </a:p>
        </p:txBody>
      </p:sp>
    </p:spTree>
    <p:extLst>
      <p:ext uri="{BB962C8B-B14F-4D97-AF65-F5344CB8AC3E}">
        <p14:creationId xmlns:p14="http://schemas.microsoft.com/office/powerpoint/2010/main" val="5094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2" name="Title 1"/>
          <p:cNvSpPr>
            <a:spLocks noGrp="1"/>
          </p:cNvSpPr>
          <p:nvPr>
            <p:ph type="title" hasCustomPrompt="1"/>
          </p:nvPr>
        </p:nvSpPr>
        <p:spPr>
          <a:xfrm>
            <a:off x="530837" y="1904962"/>
            <a:ext cx="7886700" cy="3052788"/>
          </a:xfrm>
          <a:prstGeom prst="rect">
            <a:avLst/>
          </a:prstGeom>
        </p:spPr>
        <p:txBody>
          <a:bodyPr anchor="t" anchorCtr="0">
            <a:noAutofit/>
          </a:bodyPr>
          <a:lstStyle>
            <a:lvl1pPr>
              <a:lnSpc>
                <a:spcPct val="70000"/>
              </a:lnSpc>
              <a:defRPr sz="6000" b="0" i="0">
                <a:solidFill>
                  <a:schemeClr val="bg1"/>
                </a:solidFill>
                <a:latin typeface="Effra Heavy" charset="0"/>
                <a:ea typeface="Effra Heavy" charset="0"/>
                <a:cs typeface="Effra Heavy" charset="0"/>
              </a:defRPr>
            </a:lvl1pPr>
          </a:lstStyle>
          <a:p>
            <a:r>
              <a:rPr lang="en-US" dirty="0"/>
              <a:t>CHANGING</a:t>
            </a:r>
            <a:br>
              <a:rPr lang="en-US" dirty="0"/>
            </a:br>
            <a:r>
              <a:rPr lang="en-US" dirty="0"/>
              <a:t>THE</a:t>
            </a:r>
            <a:br>
              <a:rPr lang="en-US" dirty="0"/>
            </a:br>
            <a:r>
              <a:rPr lang="en-US" dirty="0"/>
              <a:t>GREAT,</a:t>
            </a:r>
            <a:br>
              <a:rPr lang="en-US" dirty="0"/>
            </a:br>
            <a:r>
              <a:rPr lang="en-US" dirty="0"/>
              <a:t>BIG</a:t>
            </a:r>
            <a:br>
              <a:rPr lang="en-US" dirty="0"/>
            </a:br>
            <a:r>
              <a:rPr lang="en-US" dirty="0"/>
              <a:t>WORLD</a:t>
            </a:r>
          </a:p>
        </p:txBody>
      </p:sp>
      <p:sp>
        <p:nvSpPr>
          <p:cNvPr id="5" name="Slide Number Placeholder 4"/>
          <p:cNvSpPr>
            <a:spLocks noGrp="1"/>
          </p:cNvSpPr>
          <p:nvPr>
            <p:ph type="sldNum" sz="quarter" idx="12"/>
          </p:nvPr>
        </p:nvSpPr>
        <p:spPr>
          <a:xfrm>
            <a:off x="6526774" y="6429217"/>
            <a:ext cx="2057400" cy="365125"/>
          </a:xfrm>
          <a:prstGeom prst="rect">
            <a:avLst/>
          </a:prstGeom>
        </p:spPr>
        <p:txBody>
          <a:bodyPr/>
          <a:lstStyle>
            <a:lvl1pPr algn="r">
              <a:defRPr sz="1000" b="1" i="0">
                <a:solidFill>
                  <a:schemeClr val="bg1"/>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8650" y="6360394"/>
            <a:ext cx="780725" cy="292042"/>
          </a:xfrm>
          <a:prstGeom prst="rect">
            <a:avLst/>
          </a:prstGeom>
        </p:spPr>
      </p:pic>
      <p:pic>
        <p:nvPicPr>
          <p:cNvPr id="11" name="Picture 10"/>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28650" y="197984"/>
            <a:ext cx="1867979" cy="319431"/>
          </a:xfrm>
          <a:prstGeom prst="rect">
            <a:avLst/>
          </a:prstGeom>
        </p:spPr>
      </p:pic>
      <p:cxnSp>
        <p:nvCxnSpPr>
          <p:cNvPr id="12" name="Straight Connector 11"/>
          <p:cNvCxnSpPr/>
          <p:nvPr userDrawn="1"/>
        </p:nvCxnSpPr>
        <p:spPr>
          <a:xfrm>
            <a:off x="628650" y="6241200"/>
            <a:ext cx="7890681" cy="0"/>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9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BU Center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8865" y="908553"/>
            <a:ext cx="6612962" cy="1131784"/>
          </a:xfrm>
          <a:prstGeom prst="rect">
            <a:avLst/>
          </a:prstGeom>
        </p:spPr>
        <p:txBody>
          <a:bodyPr anchor="t" anchorCtr="0">
            <a:normAutofit/>
          </a:bodyPr>
          <a:lstStyle>
            <a:lvl1pPr>
              <a:lnSpc>
                <a:spcPct val="80000"/>
              </a:lnSpc>
              <a:defRPr sz="3600" b="0" i="0" baseline="0">
                <a:solidFill>
                  <a:schemeClr val="tx1"/>
                </a:solidFill>
                <a:latin typeface="Effra Heavy" charset="0"/>
                <a:ea typeface="Effra Heavy" charset="0"/>
                <a:cs typeface="Effra Heavy" charset="0"/>
              </a:defRPr>
            </a:lvl1pPr>
          </a:lstStyle>
          <a:p>
            <a:r>
              <a:rPr lang="en-US" dirty="0"/>
              <a:t>Examining A Single</a:t>
            </a:r>
            <a:br>
              <a:rPr lang="en-US" dirty="0"/>
            </a:br>
            <a:r>
              <a:rPr lang="en-US" dirty="0"/>
              <a:t>Molecule</a:t>
            </a:r>
          </a:p>
        </p:txBody>
      </p:sp>
      <p:sp>
        <p:nvSpPr>
          <p:cNvPr id="3" name="Text Placeholder 2"/>
          <p:cNvSpPr>
            <a:spLocks noGrp="1"/>
          </p:cNvSpPr>
          <p:nvPr>
            <p:ph type="body" idx="1" hasCustomPrompt="1"/>
          </p:nvPr>
        </p:nvSpPr>
        <p:spPr>
          <a:xfrm>
            <a:off x="1238865" y="2141908"/>
            <a:ext cx="6612962"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a:t>
            </a:r>
            <a:r>
              <a:rPr lang="en-US" dirty="0"/>
              <a:t> </a:t>
            </a:r>
            <a:r>
              <a:rPr lang="en-US" dirty="0" err="1"/>
              <a:t>Bereptatur</a:t>
            </a:r>
            <a:r>
              <a:rPr lang="en-US" dirty="0"/>
              <a:t> re </a:t>
            </a:r>
            <a:r>
              <a:rPr lang="en-US" dirty="0" err="1"/>
              <a:t>sinctorio</a:t>
            </a:r>
            <a:endParaRPr lang="en-US" dirty="0"/>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is </a:t>
            </a:r>
            <a:r>
              <a:rPr lang="en-US" dirty="0" err="1"/>
              <a:t>sitis</a:t>
            </a:r>
            <a:r>
              <a:rPr lang="en-US" dirty="0"/>
              <a:t> </a:t>
            </a:r>
            <a:r>
              <a:rPr lang="en-US" dirty="0" err="1"/>
              <a:t>mosanim</a:t>
            </a:r>
            <a:r>
              <a:rPr lang="en-US" dirty="0"/>
              <a:t> </a:t>
            </a:r>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a:t>
            </a:r>
            <a:r>
              <a:rPr lang="en-US" dirty="0"/>
              <a:t> se </a:t>
            </a:r>
            <a:r>
              <a:rPr lang="en-US" dirty="0" err="1"/>
              <a:t>eosaerum</a:t>
            </a:r>
            <a:r>
              <a:rPr lang="en-US" dirty="0"/>
              <a:t> qui </a:t>
            </a:r>
            <a:r>
              <a:rPr lang="en-US" dirty="0" err="1"/>
              <a:t>offictius</a:t>
            </a:r>
            <a:r>
              <a:rPr lang="en-US" dirty="0"/>
              <a:t> </a:t>
            </a:r>
            <a:r>
              <a:rPr lang="en-US" dirty="0" err="1"/>
              <a:t>nobit</a:t>
            </a:r>
            <a:r>
              <a:rPr lang="en-US" dirty="0"/>
              <a:t> </a:t>
            </a:r>
            <a:r>
              <a:rPr lang="en-US" dirty="0" err="1"/>
              <a:t>alique</a:t>
            </a:r>
            <a:r>
              <a:rPr lang="en-US" dirty="0"/>
              <a:t> non </a:t>
            </a:r>
            <a:r>
              <a:rPr lang="en-US" dirty="0" err="1"/>
              <a:t>nonsenis</a:t>
            </a:r>
            <a:r>
              <a:rPr lang="en-US" dirty="0"/>
              <a:t> rem </a:t>
            </a:r>
            <a:r>
              <a:rPr lang="en-US" dirty="0" err="1"/>
              <a:t>saecus</a:t>
            </a:r>
            <a:r>
              <a:rPr lang="en-US" dirty="0"/>
              <a:t>.</a:t>
            </a:r>
          </a:p>
          <a:p>
            <a:pPr lvl="0"/>
            <a:endParaRPr lang="en-US" dirty="0"/>
          </a:p>
          <a:p>
            <a:pPr lvl="0"/>
            <a:r>
              <a:rPr lang="en-US" dirty="0" err="1"/>
              <a:t>Fugiam</a:t>
            </a:r>
            <a:r>
              <a:rPr lang="en-US" dirty="0"/>
              <a:t>, </a:t>
            </a:r>
            <a:r>
              <a:rPr lang="en-US" dirty="0" err="1"/>
              <a:t>ut</a:t>
            </a:r>
            <a:r>
              <a:rPr lang="en-US" dirty="0"/>
              <a:t> </a:t>
            </a:r>
            <a:r>
              <a:rPr lang="en-US" dirty="0" err="1"/>
              <a:t>apellorum</a:t>
            </a:r>
            <a:r>
              <a:rPr lang="en-US" dirty="0"/>
              <a:t> re </a:t>
            </a:r>
            <a:r>
              <a:rPr lang="en-US" dirty="0" err="1"/>
              <a:t>occatet</a:t>
            </a:r>
            <a:r>
              <a:rPr lang="en-US" dirty="0"/>
              <a:t> </a:t>
            </a:r>
            <a:r>
              <a:rPr lang="en-US" dirty="0" err="1"/>
              <a:t>evento</a:t>
            </a:r>
            <a:r>
              <a:rPr lang="en-US" dirty="0"/>
              <a:t> </a:t>
            </a:r>
            <a:r>
              <a:rPr lang="en-US" dirty="0" err="1"/>
              <a:t>consequas</a:t>
            </a:r>
            <a:r>
              <a:rPr lang="en-US" dirty="0"/>
              <a:t> nit </a:t>
            </a:r>
            <a:r>
              <a:rPr lang="en-US" dirty="0" err="1"/>
              <a:t>eatur</a:t>
            </a:r>
            <a:r>
              <a:rPr lang="en-US" dirty="0"/>
              <a:t>? Bea </a:t>
            </a:r>
            <a:r>
              <a:rPr lang="en-US" dirty="0" err="1"/>
              <a:t>dolorpo</a:t>
            </a:r>
            <a:r>
              <a:rPr lang="en-US" dirty="0"/>
              <a:t> </a:t>
            </a:r>
            <a:r>
              <a:rPr lang="en-US" dirty="0" err="1"/>
              <a:t>rrorrum</a:t>
            </a:r>
            <a:r>
              <a:rPr lang="en-US" dirty="0"/>
              <a:t> </a:t>
            </a:r>
            <a:r>
              <a:rPr lang="en-US" dirty="0" err="1"/>
              <a:t>fuga</a:t>
            </a:r>
            <a:r>
              <a:rPr lang="en-US" dirty="0"/>
              <a:t>. </a:t>
            </a:r>
            <a:r>
              <a:rPr lang="en-US" dirty="0" err="1"/>
              <a:t>Pictam</a:t>
            </a:r>
            <a:r>
              <a:rPr lang="en-US" dirty="0"/>
              <a:t> </a:t>
            </a:r>
            <a:r>
              <a:rPr lang="en-US" dirty="0" err="1"/>
              <a:t>ent</a:t>
            </a:r>
            <a:r>
              <a:rPr lang="en-US" dirty="0"/>
              <a:t> </a:t>
            </a:r>
            <a:r>
              <a:rPr lang="en-US" dirty="0" err="1"/>
              <a:t>anis</a:t>
            </a:r>
            <a:r>
              <a:rPr lang="en-US" dirty="0"/>
              <a:t> </a:t>
            </a:r>
            <a:r>
              <a:rPr lang="en-US" dirty="0" err="1"/>
              <a:t>dolutem</a:t>
            </a:r>
            <a:r>
              <a:rPr lang="en-US" dirty="0"/>
              <a:t> </a:t>
            </a:r>
            <a:r>
              <a:rPr lang="en-US" dirty="0" err="1"/>
              <a:t>audis</a:t>
            </a:r>
            <a:r>
              <a:rPr lang="en-US" dirty="0"/>
              <a:t> </a:t>
            </a:r>
            <a:r>
              <a:rPr lang="en-US" dirty="0" err="1"/>
              <a:t>doluptas</a:t>
            </a:r>
            <a:r>
              <a:rPr lang="en-US" dirty="0"/>
              <a:t> quo </a:t>
            </a:r>
            <a:r>
              <a:rPr lang="en-US" dirty="0" err="1"/>
              <a:t>cusdam</a:t>
            </a:r>
            <a:r>
              <a:rPr lang="en-US" dirty="0"/>
              <a:t> </a:t>
            </a:r>
            <a:r>
              <a:rPr lang="en-US" dirty="0" err="1"/>
              <a:t>arcit</a:t>
            </a:r>
            <a:r>
              <a:rPr lang="en-US" dirty="0"/>
              <a:t> </a:t>
            </a:r>
            <a:r>
              <a:rPr lang="en-US" dirty="0" err="1"/>
              <a:t>pos</a:t>
            </a:r>
            <a:r>
              <a:rPr lang="en-US" dirty="0"/>
              <a:t> </a:t>
            </a:r>
            <a:r>
              <a:rPr lang="en-US" dirty="0" err="1"/>
              <a:t>alibusam</a:t>
            </a:r>
            <a:r>
              <a:rPr lang="en-US" dirty="0"/>
              <a:t> as </a:t>
            </a:r>
            <a:r>
              <a:rPr lang="en-US" dirty="0" err="1"/>
              <a:t>estiunt</a:t>
            </a:r>
            <a:r>
              <a:rPr lang="en-US" dirty="0"/>
              <a:t>. </a:t>
            </a: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Maecenas </a:t>
            </a:r>
            <a:r>
              <a:rPr lang="en-US" dirty="0" err="1"/>
              <a:t>ultricies</a:t>
            </a:r>
            <a:r>
              <a:rPr lang="en-US" dirty="0"/>
              <a:t> </a:t>
            </a:r>
            <a:r>
              <a:rPr lang="en-US" dirty="0" err="1"/>
              <a:t>nec</a:t>
            </a:r>
            <a:r>
              <a:rPr lang="en-US" dirty="0"/>
              <a:t> </a:t>
            </a:r>
            <a:r>
              <a:rPr lang="en-US" dirty="0" err="1"/>
              <a:t>orci</a:t>
            </a:r>
            <a:r>
              <a:rPr lang="en-US" dirty="0"/>
              <a:t> et </a:t>
            </a:r>
            <a:r>
              <a:rPr lang="en-US" dirty="0" err="1"/>
              <a:t>facilisis</a:t>
            </a:r>
            <a:r>
              <a:rPr lang="en-US" dirty="0"/>
              <a:t>. </a:t>
            </a:r>
            <a:r>
              <a:rPr lang="en-US" dirty="0" err="1"/>
              <a:t>Aenean</a:t>
            </a:r>
            <a:r>
              <a:rPr lang="en-US" dirty="0"/>
              <a:t> porta </a:t>
            </a:r>
            <a:r>
              <a:rPr lang="en-US" dirty="0" err="1"/>
              <a:t>orci</a:t>
            </a:r>
            <a:r>
              <a:rPr lang="en-US" dirty="0"/>
              <a:t> magna, at </a:t>
            </a:r>
            <a:r>
              <a:rPr lang="en-US" dirty="0" err="1"/>
              <a:t>varius</a:t>
            </a:r>
            <a:r>
              <a:rPr lang="en-US" dirty="0"/>
              <a:t> dolor </a:t>
            </a:r>
            <a:r>
              <a:rPr lang="en-US" dirty="0" err="1"/>
              <a:t>viverra</a:t>
            </a:r>
            <a:r>
              <a:rPr lang="en-US" dirty="0"/>
              <a:t> id. </a:t>
            </a:r>
            <a:r>
              <a:rPr lang="en-US" dirty="0" err="1"/>
              <a:t>Vestibulum</a:t>
            </a:r>
            <a:r>
              <a:rPr lang="en-US" dirty="0"/>
              <a:t> ac semper </a:t>
            </a:r>
            <a:r>
              <a:rPr lang="en-US" dirty="0" err="1"/>
              <a:t>tortor</a:t>
            </a:r>
            <a:r>
              <a:rPr lang="en-US" dirty="0"/>
              <a:t>. </a:t>
            </a:r>
            <a:r>
              <a:rPr lang="en-US" dirty="0" err="1"/>
              <a:t>Morbi</a:t>
            </a:r>
            <a:r>
              <a:rPr lang="en-US" dirty="0"/>
              <a:t> </a:t>
            </a:r>
            <a:r>
              <a:rPr lang="en-US" dirty="0" err="1"/>
              <a:t>euismod</a:t>
            </a:r>
            <a:r>
              <a:rPr lang="en-US" dirty="0"/>
              <a:t> </a:t>
            </a:r>
            <a:r>
              <a:rPr lang="en-US" dirty="0" err="1"/>
              <a:t>est</a:t>
            </a:r>
            <a:r>
              <a:rPr lang="en-US" dirty="0"/>
              <a:t> nisi, </a:t>
            </a:r>
            <a:r>
              <a:rPr lang="en-US" dirty="0" err="1"/>
              <a:t>ut</a:t>
            </a:r>
            <a:r>
              <a:rPr lang="en-US" dirty="0"/>
              <a:t> </a:t>
            </a:r>
            <a:r>
              <a:rPr lang="en-US" dirty="0" err="1"/>
              <a:t>feugiat</a:t>
            </a:r>
            <a:r>
              <a:rPr lang="en-US" dirty="0"/>
              <a:t> </a:t>
            </a:r>
            <a:r>
              <a:rPr lang="en-US" dirty="0" err="1"/>
              <a:t>nulla</a:t>
            </a:r>
            <a:r>
              <a:rPr lang="en-US" dirty="0"/>
              <a:t> </a:t>
            </a:r>
            <a:r>
              <a:rPr lang="en-US" dirty="0" err="1"/>
              <a:t>vulputate</a:t>
            </a:r>
            <a:r>
              <a:rPr lang="en-US" dirty="0"/>
              <a:t> in. Nam </a:t>
            </a:r>
            <a:r>
              <a:rPr lang="en-US" dirty="0" err="1"/>
              <a:t>ut</a:t>
            </a:r>
            <a:r>
              <a:rPr lang="en-US" dirty="0"/>
              <a:t> </a:t>
            </a:r>
            <a:r>
              <a:rPr lang="en-US" dirty="0" err="1"/>
              <a:t>elit</a:t>
            </a:r>
            <a:r>
              <a:rPr lang="en-US" dirty="0"/>
              <a:t> ac </a:t>
            </a:r>
            <a:r>
              <a:rPr lang="en-US" dirty="0" err="1"/>
              <a:t>lorem</a:t>
            </a:r>
            <a:r>
              <a:rPr lang="en-US" dirty="0"/>
              <a:t> </a:t>
            </a:r>
            <a:r>
              <a:rPr lang="en-US" dirty="0" err="1"/>
              <a:t>vestibulum</a:t>
            </a:r>
            <a:r>
              <a:rPr lang="en-US" dirty="0"/>
              <a:t> </a:t>
            </a:r>
            <a:r>
              <a:rPr lang="en-US" dirty="0" err="1"/>
              <a:t>rutrum</a:t>
            </a:r>
            <a:r>
              <a:rPr lang="en-US" dirty="0"/>
              <a:t>. </a:t>
            </a:r>
            <a:r>
              <a:rPr lang="en-US" dirty="0" err="1"/>
              <a:t>Proin</a:t>
            </a:r>
            <a:r>
              <a:rPr lang="en-US" dirty="0"/>
              <a:t> sit </a:t>
            </a:r>
            <a:r>
              <a:rPr lang="en-US" dirty="0" err="1"/>
              <a:t>amet</a:t>
            </a:r>
            <a:r>
              <a:rPr lang="en-US" dirty="0"/>
              <a:t> </a:t>
            </a:r>
            <a:r>
              <a:rPr lang="en-US" dirty="0" err="1"/>
              <a:t>ipsum</a:t>
            </a:r>
            <a:r>
              <a:rPr lang="en-US" dirty="0"/>
              <a:t> </a:t>
            </a:r>
            <a:r>
              <a:rPr lang="en-US" dirty="0" err="1"/>
              <a:t>ut</a:t>
            </a:r>
            <a:r>
              <a:rPr lang="en-US" dirty="0"/>
              <a:t> quam </a:t>
            </a:r>
            <a:r>
              <a:rPr lang="en-US" dirty="0" err="1"/>
              <a:t>ultricies</a:t>
            </a:r>
            <a:r>
              <a:rPr lang="en-US" dirty="0"/>
              <a:t> </a:t>
            </a:r>
            <a:r>
              <a:rPr lang="en-US" dirty="0" err="1"/>
              <a:t>venenatis</a:t>
            </a:r>
            <a:r>
              <a:rPr lang="en-US" dirty="0"/>
              <a:t>. </a:t>
            </a:r>
            <a:r>
              <a:rPr lang="en-US" dirty="0" err="1"/>
              <a:t>Quisque</a:t>
            </a:r>
            <a:r>
              <a:rPr lang="en-US" dirty="0"/>
              <a:t> et </a:t>
            </a:r>
            <a:r>
              <a:rPr lang="en-US" dirty="0" err="1"/>
              <a:t>lectus</a:t>
            </a:r>
            <a:r>
              <a:rPr lang="en-US" dirty="0"/>
              <a:t> </a:t>
            </a:r>
            <a:r>
              <a:rPr lang="en-US" dirty="0" err="1"/>
              <a:t>hendrerit</a:t>
            </a:r>
            <a:r>
              <a:rPr lang="en-US" dirty="0"/>
              <a:t> </a:t>
            </a:r>
            <a:r>
              <a:rPr lang="en-US" dirty="0" err="1"/>
              <a:t>leo</a:t>
            </a:r>
            <a:r>
              <a:rPr lang="en-US" dirty="0"/>
              <a:t> </a:t>
            </a:r>
            <a:r>
              <a:rPr lang="en-US" dirty="0" err="1"/>
              <a:t>ultrices</a:t>
            </a:r>
            <a:r>
              <a:rPr lang="en-US" dirty="0"/>
              <a:t> </a:t>
            </a:r>
            <a:r>
              <a:rPr lang="en-US" dirty="0" err="1"/>
              <a:t>tristique</a:t>
            </a:r>
            <a:r>
              <a:rPr lang="en-US" dirty="0"/>
              <a:t>. Nam at </a:t>
            </a:r>
            <a:r>
              <a:rPr lang="en-US" dirty="0" err="1"/>
              <a:t>sem</a:t>
            </a:r>
            <a:r>
              <a:rPr lang="en-US" dirty="0"/>
              <a:t> </a:t>
            </a:r>
            <a:r>
              <a:rPr lang="en-US" dirty="0" err="1"/>
              <a:t>tincidunt</a:t>
            </a:r>
            <a:r>
              <a:rPr lang="en-US" dirty="0"/>
              <a:t>, </a:t>
            </a:r>
            <a:r>
              <a:rPr lang="en-US" dirty="0" err="1"/>
              <a:t>malesuada</a:t>
            </a:r>
            <a:r>
              <a:rPr lang="en-US" dirty="0"/>
              <a:t> </a:t>
            </a:r>
            <a:r>
              <a:rPr lang="en-US" dirty="0" err="1"/>
              <a:t>enim</a:t>
            </a:r>
            <a:r>
              <a:rPr lang="en-US" dirty="0"/>
              <a:t> ac, </a:t>
            </a:r>
            <a:r>
              <a:rPr lang="en-US" dirty="0" err="1"/>
              <a:t>iaculis</a:t>
            </a:r>
            <a:r>
              <a:rPr lang="en-US" dirty="0"/>
              <a:t> </a:t>
            </a:r>
            <a:r>
              <a:rPr lang="en-US" dirty="0" err="1"/>
              <a:t>neque</a:t>
            </a:r>
            <a:r>
              <a:rPr lang="en-US" dirty="0"/>
              <a:t>. </a:t>
            </a:r>
            <a:r>
              <a:rPr lang="en-US" dirty="0" err="1"/>
              <a:t>Curabitur</a:t>
            </a:r>
            <a:r>
              <a:rPr lang="en-US" dirty="0"/>
              <a:t> </a:t>
            </a:r>
            <a:r>
              <a:rPr lang="en-US" dirty="0" err="1"/>
              <a:t>elementum</a:t>
            </a:r>
            <a:r>
              <a:rPr lang="en-US" dirty="0"/>
              <a:t> </a:t>
            </a:r>
            <a:r>
              <a:rPr lang="en-US" dirty="0" err="1"/>
              <a:t>lobortis</a:t>
            </a:r>
            <a:r>
              <a:rPr lang="en-US" dirty="0"/>
              <a:t> </a:t>
            </a:r>
            <a:r>
              <a:rPr lang="en-US" dirty="0" err="1"/>
              <a:t>suscipit</a:t>
            </a:r>
            <a:r>
              <a:rPr lang="en-US" dirty="0"/>
              <a:t>. </a:t>
            </a:r>
            <a:r>
              <a:rPr lang="en-US" dirty="0" err="1"/>
              <a:t>Nullam</a:t>
            </a:r>
            <a:r>
              <a:rPr lang="en-US" dirty="0"/>
              <a:t> in </a:t>
            </a:r>
            <a:r>
              <a:rPr lang="en-US" dirty="0" err="1"/>
              <a:t>ornare</a:t>
            </a:r>
            <a:r>
              <a:rPr lang="en-US" dirty="0"/>
              <a:t> </a:t>
            </a:r>
            <a:r>
              <a:rPr lang="en-US" dirty="0" err="1"/>
              <a:t>sapien</a:t>
            </a:r>
            <a:r>
              <a:rPr lang="en-US" dirty="0"/>
              <a:t>. </a:t>
            </a:r>
            <a:r>
              <a:rPr lang="en-US" dirty="0" err="1"/>
              <a:t>Suspendisse</a:t>
            </a:r>
            <a:r>
              <a:rPr lang="en-US" dirty="0"/>
              <a:t> sit </a:t>
            </a:r>
            <a:r>
              <a:rPr lang="en-US" dirty="0" err="1"/>
              <a:t>amet</a:t>
            </a:r>
            <a:r>
              <a:rPr lang="en-US" dirty="0"/>
              <a:t> </a:t>
            </a:r>
            <a:r>
              <a:rPr lang="en-US" dirty="0" err="1"/>
              <a:t>urna</a:t>
            </a:r>
            <a:r>
              <a:rPr lang="en-US" dirty="0"/>
              <a:t> </a:t>
            </a:r>
            <a:r>
              <a:rPr lang="en-US" dirty="0" err="1"/>
              <a:t>interdum</a:t>
            </a:r>
            <a:r>
              <a:rPr lang="en-US" dirty="0"/>
              <a:t>, </a:t>
            </a:r>
            <a:r>
              <a:rPr lang="en-US" dirty="0" err="1"/>
              <a:t>mattis</a:t>
            </a:r>
            <a:r>
              <a:rPr lang="en-US" dirty="0"/>
              <a:t> </a:t>
            </a:r>
            <a:r>
              <a:rPr lang="en-US" dirty="0" err="1"/>
              <a:t>tortor</a:t>
            </a:r>
            <a:r>
              <a:rPr lang="en-US" dirty="0"/>
              <a:t> vitae, </a:t>
            </a:r>
            <a:r>
              <a:rPr lang="en-US" dirty="0" err="1"/>
              <a:t>varius</a:t>
            </a:r>
            <a:r>
              <a:rPr lang="en-US" dirty="0"/>
              <a:t> ante. </a:t>
            </a:r>
          </a:p>
          <a:p>
            <a:pPr lvl="0"/>
            <a:endParaRPr lang="en-US" dirty="0"/>
          </a:p>
          <a:p>
            <a:pPr lvl="0"/>
            <a:r>
              <a:rPr lang="en-US" dirty="0" err="1"/>
              <a:t>Quisque</a:t>
            </a:r>
            <a:r>
              <a:rPr lang="en-US" dirty="0"/>
              <a:t> </a:t>
            </a:r>
            <a:r>
              <a:rPr lang="en-US" dirty="0" err="1"/>
              <a:t>fermentum</a:t>
            </a:r>
            <a:r>
              <a:rPr lang="en-US" dirty="0"/>
              <a:t>, </a:t>
            </a:r>
            <a:r>
              <a:rPr lang="en-US" dirty="0" err="1"/>
              <a:t>erat</a:t>
            </a:r>
            <a:r>
              <a:rPr lang="en-US" dirty="0"/>
              <a:t> </a:t>
            </a:r>
            <a:r>
              <a:rPr lang="en-US" dirty="0" err="1"/>
              <a:t>eu</a:t>
            </a:r>
            <a:r>
              <a:rPr lang="en-US" dirty="0"/>
              <a:t> </a:t>
            </a:r>
            <a:r>
              <a:rPr lang="en-US" dirty="0" err="1"/>
              <a:t>efficitur</a:t>
            </a:r>
            <a:r>
              <a:rPr lang="en-US" dirty="0"/>
              <a:t> </a:t>
            </a:r>
            <a:r>
              <a:rPr lang="en-US" dirty="0" err="1"/>
              <a:t>tincidunt</a:t>
            </a:r>
            <a:r>
              <a:rPr lang="en-US" dirty="0"/>
              <a:t>, </a:t>
            </a:r>
            <a:r>
              <a:rPr lang="en-US" dirty="0" err="1"/>
              <a:t>felis</a:t>
            </a:r>
            <a:r>
              <a:rPr lang="en-US" dirty="0"/>
              <a:t> </a:t>
            </a:r>
            <a:r>
              <a:rPr lang="en-US" dirty="0" err="1"/>
              <a:t>erat</a:t>
            </a:r>
            <a:r>
              <a:rPr lang="en-US" dirty="0"/>
              <a:t> </a:t>
            </a:r>
            <a:r>
              <a:rPr lang="en-US" dirty="0" err="1"/>
              <a:t>suscipit</a:t>
            </a:r>
            <a:r>
              <a:rPr lang="en-US" dirty="0"/>
              <a:t> </a:t>
            </a:r>
            <a:r>
              <a:rPr lang="en-US" dirty="0" err="1"/>
              <a:t>arcu</a:t>
            </a:r>
            <a:r>
              <a:rPr lang="en-US" dirty="0"/>
              <a:t>, non </a:t>
            </a:r>
            <a:r>
              <a:rPr lang="en-US" dirty="0" err="1"/>
              <a:t>finibus</a:t>
            </a:r>
            <a:r>
              <a:rPr lang="en-US" dirty="0"/>
              <a:t> </a:t>
            </a:r>
            <a:r>
              <a:rPr lang="en-US" dirty="0" err="1"/>
              <a:t>justo</a:t>
            </a:r>
            <a:r>
              <a:rPr lang="en-US" dirty="0"/>
              <a:t> </a:t>
            </a:r>
            <a:r>
              <a:rPr lang="en-US" dirty="0" err="1"/>
              <a:t>elit</a:t>
            </a:r>
            <a:r>
              <a:rPr lang="en-US" dirty="0"/>
              <a:t> at quam. Nam </a:t>
            </a:r>
            <a:r>
              <a:rPr lang="en-US" dirty="0" err="1"/>
              <a:t>vulputate</a:t>
            </a:r>
            <a:r>
              <a:rPr lang="en-US" dirty="0"/>
              <a:t> ante </a:t>
            </a:r>
            <a:r>
              <a:rPr lang="en-US" dirty="0" err="1"/>
              <a:t>eu</a:t>
            </a:r>
            <a:r>
              <a:rPr lang="en-US" dirty="0"/>
              <a:t> dui </a:t>
            </a:r>
            <a:r>
              <a:rPr lang="en-US" dirty="0" err="1"/>
              <a:t>accumsan</a:t>
            </a:r>
            <a:r>
              <a:rPr lang="en-US" dirty="0"/>
              <a:t>, et </a:t>
            </a:r>
            <a:r>
              <a:rPr lang="en-US" dirty="0" err="1"/>
              <a:t>molestie</a:t>
            </a:r>
            <a:r>
              <a:rPr lang="en-US" dirty="0"/>
              <a:t> </a:t>
            </a:r>
            <a:r>
              <a:rPr lang="en-US" dirty="0" err="1"/>
              <a:t>mauris</a:t>
            </a:r>
            <a:r>
              <a:rPr lang="en-US" dirty="0"/>
              <a:t> </a:t>
            </a:r>
            <a:r>
              <a:rPr lang="en-US" dirty="0" err="1"/>
              <a:t>tincidunt</a:t>
            </a:r>
            <a:r>
              <a:rPr lang="en-US" dirty="0"/>
              <a:t>. </a:t>
            </a:r>
            <a:r>
              <a:rPr lang="en-US" dirty="0" err="1"/>
              <a:t>Donec</a:t>
            </a:r>
            <a:r>
              <a:rPr lang="en-US" dirty="0"/>
              <a:t> </a:t>
            </a:r>
            <a:r>
              <a:rPr lang="en-US" dirty="0" err="1"/>
              <a:t>volutpat</a:t>
            </a:r>
            <a:r>
              <a:rPr lang="en-US" dirty="0"/>
              <a:t> </a:t>
            </a:r>
            <a:r>
              <a:rPr lang="en-US" dirty="0" err="1"/>
              <a:t>ut</a:t>
            </a:r>
            <a:r>
              <a:rPr lang="en-US" dirty="0"/>
              <a:t> ex </a:t>
            </a:r>
            <a:r>
              <a:rPr lang="en-US" dirty="0" err="1"/>
              <a:t>eu</a:t>
            </a:r>
            <a:r>
              <a:rPr lang="en-US" dirty="0"/>
              <a:t> </a:t>
            </a:r>
            <a:r>
              <a:rPr lang="en-US" dirty="0" err="1"/>
              <a:t>ultricies</a:t>
            </a:r>
            <a:r>
              <a:rPr lang="en-US" dirty="0"/>
              <a:t>. </a:t>
            </a:r>
            <a:r>
              <a:rPr lang="en-US" dirty="0" err="1"/>
              <a:t>Quisque</a:t>
            </a:r>
            <a:r>
              <a:rPr lang="en-US" dirty="0"/>
              <a:t> </a:t>
            </a:r>
            <a:r>
              <a:rPr lang="en-US" dirty="0" err="1"/>
              <a:t>mattis</a:t>
            </a:r>
            <a:r>
              <a:rPr lang="en-US" dirty="0"/>
              <a:t> quam et </a:t>
            </a:r>
            <a:r>
              <a:rPr lang="en-US" dirty="0" err="1"/>
              <a:t>lectus</a:t>
            </a:r>
            <a:r>
              <a:rPr lang="en-US" dirty="0"/>
              <a:t> </a:t>
            </a:r>
            <a:r>
              <a:rPr lang="en-US" dirty="0" err="1"/>
              <a:t>lobortis</a:t>
            </a:r>
            <a:r>
              <a:rPr lang="en-US" dirty="0"/>
              <a:t> </a:t>
            </a:r>
            <a:r>
              <a:rPr lang="en-US" dirty="0" err="1"/>
              <a:t>consectetur</a:t>
            </a:r>
            <a:r>
              <a:rPr lang="en-US" dirty="0"/>
              <a:t>. </a:t>
            </a:r>
            <a:r>
              <a:rPr lang="en-US" dirty="0" err="1"/>
              <a:t>Suspendisse</a:t>
            </a:r>
            <a:r>
              <a:rPr lang="en-US" dirty="0"/>
              <a:t> </a:t>
            </a:r>
            <a:r>
              <a:rPr lang="en-US" dirty="0" err="1"/>
              <a:t>potenti</a:t>
            </a:r>
            <a:r>
              <a:rPr lang="en-US" dirty="0"/>
              <a:t>.</a:t>
            </a:r>
          </a:p>
        </p:txBody>
      </p:sp>
      <p:sp>
        <p:nvSpPr>
          <p:cNvPr id="6"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881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U Centered Text-2 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endParaRPr lang="en-US" dirty="0"/>
          </a:p>
        </p:txBody>
      </p:sp>
      <p:sp>
        <p:nvSpPr>
          <p:cNvPr id="1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8" name="Text Placeholder 2"/>
          <p:cNvSpPr>
            <a:spLocks noGrp="1"/>
          </p:cNvSpPr>
          <p:nvPr>
            <p:ph type="body" idx="1" hasCustomPrompt="1"/>
          </p:nvPr>
        </p:nvSpPr>
        <p:spPr>
          <a:xfrm>
            <a:off x="1233016"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Aenean</a:t>
            </a:r>
            <a:r>
              <a:rPr lang="en-US" dirty="0"/>
              <a:t> </a:t>
            </a:r>
            <a:r>
              <a:rPr lang="en-US" dirty="0" err="1"/>
              <a:t>augue</a:t>
            </a:r>
            <a:r>
              <a:rPr lang="en-US" dirty="0"/>
              <a:t> quam, </a:t>
            </a:r>
            <a:r>
              <a:rPr lang="en-US" dirty="0" err="1"/>
              <a:t>pulvinar</a:t>
            </a:r>
            <a:r>
              <a:rPr lang="en-US" dirty="0"/>
              <a:t> sit </a:t>
            </a:r>
            <a:r>
              <a:rPr lang="en-US" dirty="0" err="1"/>
              <a:t>amet</a:t>
            </a:r>
            <a:r>
              <a:rPr lang="en-US" dirty="0"/>
              <a:t> </a:t>
            </a:r>
            <a:r>
              <a:rPr lang="en-US" dirty="0" err="1"/>
              <a:t>consequat</a:t>
            </a:r>
            <a:r>
              <a:rPr lang="en-US" dirty="0"/>
              <a:t> vitae, </a:t>
            </a:r>
            <a:r>
              <a:rPr lang="en-US" dirty="0" err="1"/>
              <a:t>tristique</a:t>
            </a:r>
            <a:r>
              <a:rPr lang="en-US" dirty="0"/>
              <a:t> </a:t>
            </a:r>
            <a:r>
              <a:rPr lang="en-US" dirty="0" err="1"/>
              <a:t>pellentesque</a:t>
            </a:r>
            <a:r>
              <a:rPr lang="en-US" dirty="0"/>
              <a:t> dui. </a:t>
            </a:r>
            <a:r>
              <a:rPr lang="en-US" dirty="0" err="1"/>
              <a:t>Phasellus</a:t>
            </a:r>
            <a:r>
              <a:rPr lang="en-US" dirty="0"/>
              <a:t> maximus id </a:t>
            </a:r>
            <a:r>
              <a:rPr lang="en-US" dirty="0" err="1"/>
              <a:t>neque</a:t>
            </a:r>
            <a:r>
              <a:rPr lang="en-US" dirty="0"/>
              <a:t> et convallis. </a:t>
            </a:r>
            <a:r>
              <a:rPr lang="en-US" dirty="0" err="1"/>
              <a:t>Aliquam</a:t>
            </a:r>
            <a:r>
              <a:rPr lang="en-US" dirty="0"/>
              <a:t> </a:t>
            </a:r>
            <a:r>
              <a:rPr lang="en-US" dirty="0" err="1"/>
              <a:t>erat</a:t>
            </a:r>
            <a:r>
              <a:rPr lang="en-US" dirty="0"/>
              <a:t> </a:t>
            </a:r>
            <a:r>
              <a:rPr lang="en-US" dirty="0" err="1"/>
              <a:t>volutpat</a:t>
            </a:r>
            <a:r>
              <a:rPr lang="en-US" dirty="0"/>
              <a:t>.</a:t>
            </a:r>
          </a:p>
          <a:p>
            <a:pPr lvl="0"/>
            <a:endParaRPr lang="en-US" dirty="0"/>
          </a:p>
          <a:p>
            <a:pPr lvl="0"/>
            <a:r>
              <a:rPr lang="en-US" dirty="0" err="1"/>
              <a:t>Ut</a:t>
            </a:r>
            <a:r>
              <a:rPr lang="en-US" dirty="0"/>
              <a:t> at mi </a:t>
            </a:r>
            <a:r>
              <a:rPr lang="en-US" dirty="0" err="1"/>
              <a:t>ut</a:t>
            </a:r>
            <a:r>
              <a:rPr lang="en-US" dirty="0"/>
              <a:t> </a:t>
            </a:r>
            <a:r>
              <a:rPr lang="en-US" dirty="0" err="1"/>
              <a:t>risus</a:t>
            </a:r>
            <a:r>
              <a:rPr lang="en-US" dirty="0"/>
              <a:t> </a:t>
            </a:r>
            <a:r>
              <a:rPr lang="en-US" dirty="0" err="1"/>
              <a:t>finibus</a:t>
            </a:r>
            <a:r>
              <a:rPr lang="en-US" dirty="0"/>
              <a:t> </a:t>
            </a:r>
            <a:r>
              <a:rPr lang="en-US" dirty="0" err="1"/>
              <a:t>ultricies</a:t>
            </a:r>
            <a:r>
              <a:rPr lang="en-US" dirty="0"/>
              <a:t>. </a:t>
            </a:r>
            <a:r>
              <a:rPr lang="en-US" dirty="0" err="1"/>
              <a:t>Donec</a:t>
            </a:r>
            <a:r>
              <a:rPr lang="en-US" dirty="0"/>
              <a:t> </a:t>
            </a:r>
            <a:r>
              <a:rPr lang="en-US" dirty="0" err="1"/>
              <a:t>rutrum</a:t>
            </a:r>
            <a:r>
              <a:rPr lang="en-US" dirty="0"/>
              <a:t> </a:t>
            </a:r>
            <a:r>
              <a:rPr lang="en-US" dirty="0" err="1"/>
              <a:t>egestas</a:t>
            </a:r>
            <a:r>
              <a:rPr lang="en-US" dirty="0"/>
              <a:t> magna, et </a:t>
            </a:r>
            <a:r>
              <a:rPr lang="en-US" dirty="0" err="1"/>
              <a:t>alqiquam</a:t>
            </a:r>
            <a:r>
              <a:rPr lang="en-US" dirty="0"/>
              <a:t> </a:t>
            </a:r>
            <a:r>
              <a:rPr lang="en-US" dirty="0" err="1"/>
              <a:t>felis</a:t>
            </a:r>
            <a:r>
              <a:rPr lang="en-US" dirty="0"/>
              <a:t> tempus sed. </a:t>
            </a:r>
            <a:r>
              <a:rPr lang="en-US" dirty="0" err="1"/>
              <a:t>Donec</a:t>
            </a:r>
            <a:r>
              <a:rPr lang="en-US" dirty="0"/>
              <a:t> </a:t>
            </a:r>
            <a:r>
              <a:rPr lang="en-US" dirty="0" err="1"/>
              <a:t>ut</a:t>
            </a:r>
            <a:r>
              <a:rPr lang="en-US" dirty="0"/>
              <a:t> </a:t>
            </a:r>
            <a:r>
              <a:rPr lang="en-US" dirty="0" err="1"/>
              <a:t>ultrices</a:t>
            </a:r>
            <a:r>
              <a:rPr lang="en-US" dirty="0"/>
              <a:t> </a:t>
            </a:r>
            <a:r>
              <a:rPr lang="en-US" dirty="0" err="1"/>
              <a:t>nunc</a:t>
            </a:r>
            <a:r>
              <a:rPr lang="en-US" dirty="0"/>
              <a:t>, </a:t>
            </a:r>
            <a:r>
              <a:rPr lang="en-US" dirty="0" err="1"/>
              <a:t>sed</a:t>
            </a:r>
            <a:r>
              <a:rPr lang="en-US" dirty="0"/>
              <a:t> </a:t>
            </a:r>
            <a:r>
              <a:rPr lang="en-US" dirty="0" err="1"/>
              <a:t>posuere</a:t>
            </a:r>
            <a:r>
              <a:rPr lang="en-US" dirty="0"/>
              <a:t> </a:t>
            </a:r>
            <a:r>
              <a:rPr lang="en-US" dirty="0" err="1"/>
              <a:t>leo</a:t>
            </a:r>
            <a:r>
              <a:rPr lang="en-US" dirty="0"/>
              <a:t>. </a:t>
            </a:r>
            <a:r>
              <a:rPr lang="en-US" dirty="0" err="1"/>
              <a:t>Aliquam</a:t>
            </a:r>
            <a:r>
              <a:rPr lang="en-US" dirty="0"/>
              <a:t> ac nisi ac </a:t>
            </a:r>
            <a:r>
              <a:rPr lang="en-US" dirty="0" err="1"/>
              <a:t>nunc</a:t>
            </a:r>
            <a:r>
              <a:rPr lang="en-US" dirty="0"/>
              <a:t> </a:t>
            </a:r>
            <a:r>
              <a:rPr lang="en-US" dirty="0" err="1"/>
              <a:t>laoreet</a:t>
            </a:r>
            <a:r>
              <a:rPr lang="en-US" dirty="0"/>
              <a:t> </a:t>
            </a:r>
            <a:r>
              <a:rPr lang="en-US" dirty="0" err="1"/>
              <a:t>blandit</a:t>
            </a:r>
            <a:r>
              <a:rPr lang="en-US" dirty="0"/>
              <a:t>. </a:t>
            </a:r>
            <a:r>
              <a:rPr lang="en-US" dirty="0" err="1"/>
              <a:t>Fusce</a:t>
            </a:r>
            <a:r>
              <a:rPr lang="en-US" dirty="0"/>
              <a:t> </a:t>
            </a:r>
            <a:r>
              <a:rPr lang="en-US" dirty="0" err="1"/>
              <a:t>neque</a:t>
            </a:r>
            <a:r>
              <a:rPr lang="en-US" dirty="0"/>
              <a:t> </a:t>
            </a:r>
            <a:r>
              <a:rPr lang="en-US" dirty="0" err="1"/>
              <a:t>risus</a:t>
            </a:r>
            <a:r>
              <a:rPr lang="en-US" dirty="0"/>
              <a:t>, </a:t>
            </a:r>
            <a:r>
              <a:rPr lang="en-US" dirty="0" err="1"/>
              <a:t>hendrerit</a:t>
            </a:r>
            <a:r>
              <a:rPr lang="en-US" dirty="0"/>
              <a:t> in </a:t>
            </a:r>
            <a:r>
              <a:rPr lang="en-US" dirty="0" err="1"/>
              <a:t>laoreet</a:t>
            </a:r>
            <a:r>
              <a:rPr lang="en-US" dirty="0"/>
              <a:t> </a:t>
            </a:r>
            <a:r>
              <a:rPr lang="en-US" dirty="0" err="1"/>
              <a:t>vel</a:t>
            </a:r>
            <a:r>
              <a:rPr lang="en-US" dirty="0"/>
              <a:t>, porta </a:t>
            </a:r>
            <a:r>
              <a:rPr lang="en-US" dirty="0" err="1"/>
              <a:t>eget</a:t>
            </a:r>
            <a:r>
              <a:rPr lang="en-US" dirty="0"/>
              <a:t> ipsum. </a:t>
            </a:r>
          </a:p>
          <a:p>
            <a:pPr lvl="0"/>
            <a:endParaRPr lang="en-US" dirty="0"/>
          </a:p>
          <a:p>
            <a:pPr lvl="0"/>
            <a:r>
              <a:rPr lang="en-US" dirty="0" err="1"/>
              <a:t>Curabitur</a:t>
            </a:r>
            <a:r>
              <a:rPr lang="en-US" dirty="0"/>
              <a:t> ac </a:t>
            </a:r>
            <a:r>
              <a:rPr lang="en-US" dirty="0" err="1"/>
              <a:t>porttitor</a:t>
            </a:r>
            <a:r>
              <a:rPr lang="en-US" dirty="0"/>
              <a:t> dolor, a </a:t>
            </a:r>
            <a:r>
              <a:rPr lang="en-US" dirty="0" err="1"/>
              <a:t>euismod</a:t>
            </a:r>
            <a:r>
              <a:rPr lang="en-US" dirty="0"/>
              <a:t> ante. </a:t>
            </a:r>
            <a:r>
              <a:rPr lang="en-US" dirty="0" err="1"/>
              <a:t>Pellentesque</a:t>
            </a:r>
            <a:r>
              <a:rPr lang="en-US" dirty="0"/>
              <a:t> </a:t>
            </a:r>
            <a:r>
              <a:rPr lang="en-US" dirty="0" err="1"/>
              <a:t>iaculis</a:t>
            </a:r>
            <a:r>
              <a:rPr lang="en-US" dirty="0"/>
              <a:t> </a:t>
            </a:r>
            <a:r>
              <a:rPr lang="en-US" dirty="0" err="1"/>
              <a:t>consectetur</a:t>
            </a:r>
            <a:r>
              <a:rPr lang="en-US" dirty="0"/>
              <a:t> </a:t>
            </a:r>
            <a:r>
              <a:rPr lang="en-US" dirty="0" err="1"/>
              <a:t>augue</a:t>
            </a:r>
            <a:r>
              <a:rPr lang="en-US" dirty="0"/>
              <a:t> </a:t>
            </a:r>
            <a:r>
              <a:rPr lang="en-US" dirty="0" err="1"/>
              <a:t>tristique</a:t>
            </a:r>
            <a:r>
              <a:rPr lang="en-US" dirty="0"/>
              <a:t> </a:t>
            </a:r>
            <a:r>
              <a:rPr lang="en-US" dirty="0" err="1"/>
              <a:t>consectetur</a:t>
            </a:r>
            <a:r>
              <a:rPr lang="en-US" dirty="0"/>
              <a:t>. Nam </a:t>
            </a:r>
            <a:r>
              <a:rPr lang="en-US" dirty="0" err="1"/>
              <a:t>porttitor</a:t>
            </a:r>
            <a:r>
              <a:rPr lang="en-US" dirty="0"/>
              <a:t> ligula </a:t>
            </a:r>
            <a:r>
              <a:rPr lang="en-US" dirty="0" err="1"/>
              <a:t>ornare</a:t>
            </a:r>
            <a:r>
              <a:rPr lang="en-US" dirty="0"/>
              <a:t>, </a:t>
            </a:r>
            <a:r>
              <a:rPr lang="en-US" dirty="0" err="1"/>
              <a:t>rutrum</a:t>
            </a:r>
            <a:r>
              <a:rPr lang="en-US" dirty="0"/>
              <a:t> ipsum at, </a:t>
            </a:r>
            <a:r>
              <a:rPr lang="en-US" dirty="0" err="1"/>
              <a:t>imperdiet</a:t>
            </a:r>
            <a:r>
              <a:rPr lang="en-US" dirty="0"/>
              <a:t> </a:t>
            </a:r>
            <a:r>
              <a:rPr lang="en-US" dirty="0" err="1"/>
              <a:t>neque</a:t>
            </a:r>
            <a:r>
              <a:rPr lang="en-US" dirty="0"/>
              <a:t>. </a:t>
            </a:r>
            <a:r>
              <a:rPr lang="en-US" dirty="0" err="1"/>
              <a:t>Nulla</a:t>
            </a:r>
            <a:r>
              <a:rPr lang="en-US" dirty="0"/>
              <a:t> </a:t>
            </a:r>
            <a:r>
              <a:rPr lang="en-US" dirty="0" err="1"/>
              <a:t>sollicitudin</a:t>
            </a:r>
            <a:r>
              <a:rPr lang="en-US" dirty="0"/>
              <a:t> </a:t>
            </a:r>
            <a:r>
              <a:rPr lang="en-US" dirty="0" err="1"/>
              <a:t>feugiat</a:t>
            </a:r>
            <a:r>
              <a:rPr lang="en-US" dirty="0"/>
              <a:t> </a:t>
            </a:r>
            <a:r>
              <a:rPr lang="en-US" dirty="0" err="1"/>
              <a:t>elementum</a:t>
            </a:r>
            <a:r>
              <a:rPr lang="en-US" dirty="0"/>
              <a:t>. </a:t>
            </a:r>
          </a:p>
        </p:txBody>
      </p:sp>
      <p:sp>
        <p:nvSpPr>
          <p:cNvPr id="22" name="Text Placeholder 2"/>
          <p:cNvSpPr>
            <a:spLocks noGrp="1"/>
          </p:cNvSpPr>
          <p:nvPr>
            <p:ph type="body" idx="13" hasCustomPrompt="1"/>
          </p:nvPr>
        </p:nvSpPr>
        <p:spPr>
          <a:xfrm>
            <a:off x="4586661" y="2141908"/>
            <a:ext cx="3259317" cy="3633116"/>
          </a:xfrm>
          <a:prstGeom prst="rect">
            <a:avLst/>
          </a:prstGeom>
        </p:spPr>
        <p:txBody>
          <a:bodyPr>
            <a:normAutofit/>
          </a:bodyPr>
          <a:lstStyle>
            <a:lvl1pPr marL="0" indent="0">
              <a:lnSpc>
                <a:spcPct val="100000"/>
              </a:lnSpc>
              <a:spcBef>
                <a:spcPts val="0"/>
              </a:spcBef>
              <a:buNone/>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Duis</a:t>
            </a:r>
            <a:r>
              <a:rPr lang="en-US" dirty="0"/>
              <a:t> </a:t>
            </a:r>
            <a:r>
              <a:rPr lang="en-US" dirty="0" err="1"/>
              <a:t>accumsan</a:t>
            </a:r>
            <a:r>
              <a:rPr lang="en-US" dirty="0"/>
              <a:t> </a:t>
            </a:r>
            <a:r>
              <a:rPr lang="en-US" dirty="0" err="1"/>
              <a:t>faucibus</a:t>
            </a:r>
            <a:r>
              <a:rPr lang="en-US" dirty="0"/>
              <a:t> </a:t>
            </a:r>
            <a:r>
              <a:rPr lang="en-US" dirty="0" err="1"/>
              <a:t>sapien</a:t>
            </a:r>
            <a:r>
              <a:rPr lang="en-US" dirty="0"/>
              <a:t> </a:t>
            </a:r>
            <a:r>
              <a:rPr lang="en-US" dirty="0" err="1"/>
              <a:t>ut</a:t>
            </a:r>
            <a:r>
              <a:rPr lang="en-US" dirty="0"/>
              <a:t> </a:t>
            </a:r>
            <a:r>
              <a:rPr lang="en-US" dirty="0" err="1"/>
              <a:t>faucibus</a:t>
            </a:r>
            <a:r>
              <a:rPr lang="en-US" dirty="0"/>
              <a:t>. </a:t>
            </a:r>
            <a:r>
              <a:rPr lang="en-US" dirty="0" err="1"/>
              <a:t>Nulla</a:t>
            </a:r>
            <a:r>
              <a:rPr lang="en-US" dirty="0"/>
              <a:t> </a:t>
            </a:r>
            <a:r>
              <a:rPr lang="en-US" dirty="0" err="1"/>
              <a:t>porttitor</a:t>
            </a:r>
            <a:r>
              <a:rPr lang="en-US" dirty="0"/>
              <a:t> non lorem vitae </a:t>
            </a:r>
            <a:r>
              <a:rPr lang="en-US" dirty="0" err="1"/>
              <a:t>hendrerit</a:t>
            </a:r>
            <a:r>
              <a:rPr lang="en-US" dirty="0"/>
              <a:t>. </a:t>
            </a:r>
            <a:r>
              <a:rPr lang="en-US" dirty="0" err="1"/>
              <a:t>Vestibulum</a:t>
            </a:r>
            <a:r>
              <a:rPr lang="en-US" dirty="0"/>
              <a:t> </a:t>
            </a:r>
            <a:r>
              <a:rPr lang="en-US" dirty="0" err="1"/>
              <a:t>ut</a:t>
            </a:r>
            <a:r>
              <a:rPr lang="en-US" dirty="0"/>
              <a:t> </a:t>
            </a:r>
            <a:r>
              <a:rPr lang="en-US" dirty="0" err="1"/>
              <a:t>orci</a:t>
            </a:r>
            <a:r>
              <a:rPr lang="en-US" dirty="0"/>
              <a:t> </a:t>
            </a:r>
            <a:r>
              <a:rPr lang="en-US" dirty="0" err="1"/>
              <a:t>efficitur</a:t>
            </a:r>
            <a:r>
              <a:rPr lang="en-US" dirty="0"/>
              <a:t> </a:t>
            </a:r>
            <a:r>
              <a:rPr lang="en-US" dirty="0" err="1"/>
              <a:t>lectus</a:t>
            </a:r>
            <a:r>
              <a:rPr lang="en-US" dirty="0"/>
              <a:t> </a:t>
            </a:r>
            <a:r>
              <a:rPr lang="en-US" dirty="0" err="1"/>
              <a:t>dapibus</a:t>
            </a:r>
            <a:r>
              <a:rPr lang="en-US" dirty="0"/>
              <a:t> </a:t>
            </a:r>
            <a:r>
              <a:rPr lang="en-US" dirty="0" err="1"/>
              <a:t>pulvinar</a:t>
            </a:r>
            <a:r>
              <a:rPr lang="en-US" dirty="0"/>
              <a:t>. Nam </a:t>
            </a:r>
            <a:r>
              <a:rPr lang="en-US" dirty="0" err="1"/>
              <a:t>facilisis</a:t>
            </a:r>
            <a:r>
              <a:rPr lang="en-US" dirty="0"/>
              <a:t> </a:t>
            </a:r>
            <a:r>
              <a:rPr lang="en-US" dirty="0" err="1"/>
              <a:t>tempor</a:t>
            </a:r>
            <a:r>
              <a:rPr lang="en-US" dirty="0"/>
              <a:t> </a:t>
            </a:r>
            <a:r>
              <a:rPr lang="en-US" dirty="0" err="1"/>
              <a:t>velit</a:t>
            </a:r>
            <a:r>
              <a:rPr lang="en-US" dirty="0"/>
              <a:t> </a:t>
            </a:r>
            <a:r>
              <a:rPr lang="en-US" dirty="0" err="1"/>
              <a:t>ut</a:t>
            </a:r>
            <a:r>
              <a:rPr lang="en-US" dirty="0"/>
              <a:t> </a:t>
            </a:r>
            <a:r>
              <a:rPr lang="en-US" dirty="0" err="1"/>
              <a:t>omare</a:t>
            </a:r>
            <a:r>
              <a:rPr lang="en-US" dirty="0"/>
              <a:t>. </a:t>
            </a:r>
          </a:p>
          <a:p>
            <a:pPr lvl="0"/>
            <a:endParaRPr lang="en-US" dirty="0"/>
          </a:p>
          <a:p>
            <a:pPr lvl="0"/>
            <a:r>
              <a:rPr lang="en-US" dirty="0" err="1"/>
              <a:t>Suspendisse</a:t>
            </a:r>
            <a:r>
              <a:rPr lang="en-US" dirty="0"/>
              <a:t> </a:t>
            </a:r>
            <a:r>
              <a:rPr lang="en-US" dirty="0" err="1"/>
              <a:t>potenti</a:t>
            </a:r>
            <a:r>
              <a:rPr lang="en-US" dirty="0"/>
              <a:t>. </a:t>
            </a:r>
            <a:r>
              <a:rPr lang="en-US" dirty="0" err="1"/>
              <a:t>Vestibulum</a:t>
            </a:r>
            <a:r>
              <a:rPr lang="en-US" dirty="0"/>
              <a:t> </a:t>
            </a:r>
            <a:r>
              <a:rPr lang="en-US" dirty="0" err="1"/>
              <a:t>egestas</a:t>
            </a:r>
            <a:r>
              <a:rPr lang="en-US" dirty="0"/>
              <a:t> </a:t>
            </a:r>
            <a:r>
              <a:rPr lang="en-US" dirty="0" err="1"/>
              <a:t>massa</a:t>
            </a:r>
            <a:r>
              <a:rPr lang="en-US" dirty="0"/>
              <a:t> </a:t>
            </a:r>
            <a:r>
              <a:rPr lang="en-US" dirty="0" err="1"/>
              <a:t>vel</a:t>
            </a:r>
            <a:r>
              <a:rPr lang="en-US" dirty="0"/>
              <a:t> </a:t>
            </a:r>
            <a:r>
              <a:rPr lang="en-US" dirty="0" err="1"/>
              <a:t>sapien</a:t>
            </a:r>
            <a:r>
              <a:rPr lang="en-US" dirty="0"/>
              <a:t> </a:t>
            </a:r>
            <a:r>
              <a:rPr lang="en-US" dirty="0" err="1"/>
              <a:t>dapibus</a:t>
            </a:r>
            <a:r>
              <a:rPr lang="en-US" dirty="0"/>
              <a:t> </a:t>
            </a:r>
            <a:r>
              <a:rPr lang="en-US" dirty="0" err="1"/>
              <a:t>tristique</a:t>
            </a:r>
            <a:r>
              <a:rPr lang="en-US" dirty="0"/>
              <a:t>. </a:t>
            </a:r>
            <a:r>
              <a:rPr lang="en-US" dirty="0" err="1"/>
              <a:t>Vivamus</a:t>
            </a:r>
            <a:r>
              <a:rPr lang="en-US" dirty="0"/>
              <a:t> </a:t>
            </a:r>
            <a:r>
              <a:rPr lang="en-US" dirty="0" err="1"/>
              <a:t>placerat</a:t>
            </a:r>
            <a:r>
              <a:rPr lang="en-US" dirty="0"/>
              <a:t> </a:t>
            </a:r>
            <a:r>
              <a:rPr lang="en-US" dirty="0" err="1"/>
              <a:t>consectetur</a:t>
            </a:r>
            <a:r>
              <a:rPr lang="en-US" dirty="0"/>
              <a:t> </a:t>
            </a:r>
            <a:r>
              <a:rPr lang="en-US" dirty="0" err="1"/>
              <a:t>urna</a:t>
            </a:r>
            <a:r>
              <a:rPr lang="en-US" dirty="0"/>
              <a:t>, </a:t>
            </a:r>
            <a:r>
              <a:rPr lang="en-US" dirty="0" err="1"/>
              <a:t>vel</a:t>
            </a:r>
            <a:r>
              <a:rPr lang="en-US" dirty="0"/>
              <a:t> dictum </a:t>
            </a:r>
            <a:r>
              <a:rPr lang="en-US" dirty="0" err="1"/>
              <a:t>nisl</a:t>
            </a:r>
            <a:r>
              <a:rPr lang="en-US" dirty="0"/>
              <a:t> </a:t>
            </a:r>
            <a:r>
              <a:rPr lang="en-US" dirty="0" err="1"/>
              <a:t>accumsan</a:t>
            </a:r>
            <a:r>
              <a:rPr lang="en-US" dirty="0"/>
              <a:t> ac. </a:t>
            </a:r>
            <a:r>
              <a:rPr lang="en-US" dirty="0" err="1"/>
              <a:t>Quisque</a:t>
            </a:r>
            <a:r>
              <a:rPr lang="en-US" dirty="0"/>
              <a:t> </a:t>
            </a:r>
            <a:r>
              <a:rPr lang="en-US" dirty="0" err="1"/>
              <a:t>eget</a:t>
            </a:r>
            <a:r>
              <a:rPr lang="en-US" dirty="0"/>
              <a:t> </a:t>
            </a:r>
            <a:r>
              <a:rPr lang="en-US" dirty="0" err="1"/>
              <a:t>nunc</a:t>
            </a:r>
            <a:r>
              <a:rPr lang="en-US" dirty="0"/>
              <a:t> ac </a:t>
            </a:r>
            <a:r>
              <a:rPr lang="en-US" dirty="0" err="1"/>
              <a:t>tortor</a:t>
            </a:r>
            <a:r>
              <a:rPr lang="en-US" dirty="0"/>
              <a:t> </a:t>
            </a:r>
            <a:r>
              <a:rPr lang="en-US" dirty="0" err="1"/>
              <a:t>blandit</a:t>
            </a:r>
            <a:r>
              <a:rPr lang="en-US" dirty="0"/>
              <a:t> </a:t>
            </a:r>
            <a:r>
              <a:rPr lang="en-US" dirty="0" err="1"/>
              <a:t>commodo</a:t>
            </a:r>
            <a:r>
              <a:rPr lang="en-US" dirty="0"/>
              <a:t> in </a:t>
            </a:r>
            <a:r>
              <a:rPr lang="en-US" dirty="0" err="1"/>
              <a:t>sed</a:t>
            </a:r>
            <a:r>
              <a:rPr lang="en-US" dirty="0"/>
              <a:t> </a:t>
            </a:r>
            <a:r>
              <a:rPr lang="en-US" dirty="0" err="1"/>
              <a:t>massa</a:t>
            </a:r>
            <a:r>
              <a:rPr lang="en-US" dirty="0"/>
              <a:t>. </a:t>
            </a:r>
            <a:r>
              <a:rPr lang="en-US" dirty="0" err="1"/>
              <a:t>Morbi</a:t>
            </a:r>
            <a:r>
              <a:rPr lang="en-US" dirty="0"/>
              <a:t> </a:t>
            </a:r>
            <a:r>
              <a:rPr lang="en-US" dirty="0" err="1"/>
              <a:t>iaculis</a:t>
            </a:r>
            <a:r>
              <a:rPr lang="en-US" dirty="0"/>
              <a:t> </a:t>
            </a:r>
            <a:r>
              <a:rPr lang="en-US" dirty="0" err="1"/>
              <a:t>purus</a:t>
            </a:r>
            <a:r>
              <a:rPr lang="en-US" dirty="0"/>
              <a:t> </a:t>
            </a:r>
            <a:r>
              <a:rPr lang="en-US" dirty="0" err="1"/>
              <a:t>quis</a:t>
            </a:r>
            <a:r>
              <a:rPr lang="en-US" dirty="0"/>
              <a:t> </a:t>
            </a:r>
            <a:r>
              <a:rPr lang="en-US" dirty="0" err="1"/>
              <a:t>enim</a:t>
            </a:r>
            <a:r>
              <a:rPr lang="en-US" dirty="0"/>
              <a:t> </a:t>
            </a:r>
            <a:r>
              <a:rPr lang="en-US" dirty="0" err="1"/>
              <a:t>ultrices</a:t>
            </a:r>
            <a:r>
              <a:rPr lang="en-US" dirty="0"/>
              <a:t>, id </a:t>
            </a:r>
            <a:r>
              <a:rPr lang="en-US" dirty="0" err="1"/>
              <a:t>scelerisque</a:t>
            </a:r>
            <a:r>
              <a:rPr lang="en-US" dirty="0"/>
              <a:t> </a:t>
            </a:r>
            <a:r>
              <a:rPr lang="en-US" dirty="0" err="1"/>
              <a:t>sapien</a:t>
            </a:r>
            <a:r>
              <a:rPr lang="en-US" dirty="0"/>
              <a:t> </a:t>
            </a:r>
            <a:r>
              <a:rPr lang="en-US" dirty="0" err="1"/>
              <a:t>malesuada</a:t>
            </a:r>
            <a:r>
              <a:rPr lang="en-US" dirty="0"/>
              <a:t>. Nunc </a:t>
            </a:r>
            <a:r>
              <a:rPr lang="en-US" dirty="0" err="1"/>
              <a:t>auctor</a:t>
            </a:r>
            <a:r>
              <a:rPr lang="en-US" dirty="0"/>
              <a:t> </a:t>
            </a:r>
            <a:r>
              <a:rPr lang="en-US" dirty="0" err="1"/>
              <a:t>urna</a:t>
            </a:r>
            <a:r>
              <a:rPr lang="en-US" dirty="0"/>
              <a:t> </a:t>
            </a:r>
            <a:r>
              <a:rPr lang="en-US" dirty="0" err="1"/>
              <a:t>iaculis</a:t>
            </a:r>
            <a:r>
              <a:rPr lang="en-US" dirty="0"/>
              <a:t> </a:t>
            </a:r>
            <a:r>
              <a:rPr lang="en-US" dirty="0" err="1"/>
              <a:t>enim</a:t>
            </a:r>
            <a:r>
              <a:rPr lang="en-US" dirty="0"/>
              <a:t> </a:t>
            </a:r>
            <a:r>
              <a:rPr lang="en-US" dirty="0" err="1"/>
              <a:t>fringilla</a:t>
            </a:r>
            <a:r>
              <a:rPr lang="en-US" dirty="0"/>
              <a:t> gravida. </a:t>
            </a:r>
            <a:r>
              <a:rPr lang="en-US" dirty="0" err="1"/>
              <a:t>Curabitur</a:t>
            </a:r>
            <a:r>
              <a:rPr lang="en-US" dirty="0"/>
              <a:t> </a:t>
            </a:r>
            <a:r>
              <a:rPr lang="en-US" dirty="0" err="1"/>
              <a:t>ut</a:t>
            </a:r>
            <a:r>
              <a:rPr lang="en-US" dirty="0"/>
              <a:t> </a:t>
            </a:r>
            <a:r>
              <a:rPr lang="en-US" dirty="0" err="1"/>
              <a:t>augue</a:t>
            </a:r>
            <a:r>
              <a:rPr lang="en-US" dirty="0"/>
              <a:t> </a:t>
            </a:r>
            <a:r>
              <a:rPr lang="en-US" dirty="0" err="1"/>
              <a:t>malesuada</a:t>
            </a:r>
            <a:r>
              <a:rPr lang="en-US" dirty="0"/>
              <a:t>, </a:t>
            </a:r>
            <a:r>
              <a:rPr lang="en-US" dirty="0" err="1"/>
              <a:t>molestie</a:t>
            </a:r>
            <a:r>
              <a:rPr lang="en-US" dirty="0"/>
              <a:t> </a:t>
            </a:r>
            <a:r>
              <a:rPr lang="en-US" dirty="0" err="1"/>
              <a:t>arcu</a:t>
            </a:r>
            <a:r>
              <a:rPr lang="en-US" dirty="0"/>
              <a:t> vitae, </a:t>
            </a:r>
            <a:r>
              <a:rPr lang="en-US" dirty="0" err="1"/>
              <a:t>consectetur</a:t>
            </a:r>
            <a:r>
              <a:rPr lang="en-US" dirty="0"/>
              <a:t> </a:t>
            </a:r>
            <a:r>
              <a:rPr lang="en-US" dirty="0" err="1"/>
              <a:t>leo</a:t>
            </a:r>
            <a:r>
              <a:rPr lang="en-US" dirty="0"/>
              <a:t>. </a:t>
            </a:r>
            <a:r>
              <a:rPr lang="en-US" dirty="0" err="1"/>
              <a:t>Sed</a:t>
            </a:r>
            <a:r>
              <a:rPr lang="en-US" dirty="0"/>
              <a:t> sit </a:t>
            </a:r>
            <a:r>
              <a:rPr lang="en-US" dirty="0" err="1"/>
              <a:t>amet</a:t>
            </a:r>
            <a:r>
              <a:rPr lang="en-US" dirty="0"/>
              <a:t> </a:t>
            </a:r>
            <a:r>
              <a:rPr lang="en-US" dirty="0" err="1"/>
              <a:t>ultrices</a:t>
            </a:r>
            <a:r>
              <a:rPr lang="en-US" dirty="0"/>
              <a:t> </a:t>
            </a:r>
            <a:r>
              <a:rPr lang="en-US" dirty="0" err="1"/>
              <a:t>metus</a:t>
            </a:r>
            <a:r>
              <a:rPr lang="en-US" dirty="0"/>
              <a:t>, </a:t>
            </a:r>
            <a:r>
              <a:rPr lang="en-US" dirty="0" err="1"/>
              <a:t>sed</a:t>
            </a:r>
            <a:r>
              <a:rPr lang="en-US" dirty="0"/>
              <a:t> </a:t>
            </a:r>
            <a:r>
              <a:rPr lang="en-US" dirty="0" err="1"/>
              <a:t>ultrices</a:t>
            </a:r>
            <a:r>
              <a:rPr lang="en-US" dirty="0"/>
              <a:t> </a:t>
            </a:r>
            <a:r>
              <a:rPr lang="en-US" dirty="0" err="1"/>
              <a:t>nunc</a:t>
            </a:r>
            <a:r>
              <a:rPr lang="en-US" dirty="0"/>
              <a:t>. In </a:t>
            </a:r>
            <a:r>
              <a:rPr lang="en-US" dirty="0" err="1"/>
              <a:t>hac</a:t>
            </a:r>
            <a:r>
              <a:rPr lang="en-US" dirty="0"/>
              <a:t> </a:t>
            </a:r>
            <a:r>
              <a:rPr lang="en-US" dirty="0" err="1"/>
              <a:t>habitasse</a:t>
            </a:r>
            <a:r>
              <a:rPr lang="en-US" dirty="0"/>
              <a:t> </a:t>
            </a:r>
            <a:r>
              <a:rPr lang="en-US" dirty="0" err="1"/>
              <a:t>platea</a:t>
            </a:r>
            <a:r>
              <a:rPr lang="en-US" dirty="0"/>
              <a:t> </a:t>
            </a:r>
            <a:r>
              <a:rPr lang="en-US" dirty="0" err="1"/>
              <a:t>dictumst</a:t>
            </a:r>
            <a:r>
              <a:rPr lang="en-US" dirty="0"/>
              <a:t>. </a:t>
            </a:r>
          </a:p>
        </p:txBody>
      </p:sp>
    </p:spTree>
    <p:extLst>
      <p:ext uri="{BB962C8B-B14F-4D97-AF65-F5344CB8AC3E}">
        <p14:creationId xmlns:p14="http://schemas.microsoft.com/office/powerpoint/2010/main" val="1283872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957790"/>
            <a:ext cx="2212142" cy="2457763"/>
          </a:xfrm>
          <a:prstGeom prst="rect">
            <a:avLst/>
          </a:prstGeom>
        </p:spPr>
        <p:txBody>
          <a:bodyPr anchor="t" anchorCtr="0">
            <a:noAutofit/>
          </a:bodyPr>
          <a:lstStyle>
            <a:lvl1pPr>
              <a:lnSpc>
                <a:spcPct val="65000"/>
              </a:lnSpc>
              <a:defRPr sz="3600" b="0" i="0">
                <a:latin typeface="Effra Heavy" charset="0"/>
                <a:ea typeface="Effra Heavy" charset="0"/>
                <a:cs typeface="Effra Heavy" charset="0"/>
              </a:defRPr>
            </a:lvl1pPr>
          </a:lstStyle>
          <a:p>
            <a:r>
              <a:rPr lang="en-US" dirty="0"/>
              <a:t>More</a:t>
            </a:r>
            <a:br>
              <a:rPr lang="en-US" dirty="0"/>
            </a:br>
            <a:r>
              <a:rPr lang="en-US" dirty="0"/>
              <a:t>Than </a:t>
            </a:r>
            <a:br>
              <a:rPr lang="en-US" dirty="0"/>
            </a:br>
            <a:r>
              <a:rPr lang="en-US" dirty="0"/>
              <a:t>A Quick</a:t>
            </a:r>
            <a:br>
              <a:rPr lang="en-US" dirty="0"/>
            </a:br>
            <a:r>
              <a:rPr lang="en-US" dirty="0"/>
              <a:t>Fix</a:t>
            </a:r>
          </a:p>
        </p:txBody>
      </p:sp>
      <p:sp>
        <p:nvSpPr>
          <p:cNvPr id="14"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1" name="Text Placeholder 2"/>
          <p:cNvSpPr>
            <a:spLocks noGrp="1"/>
          </p:cNvSpPr>
          <p:nvPr>
            <p:ph type="body" idx="1" hasCustomPrompt="1"/>
          </p:nvPr>
        </p:nvSpPr>
        <p:spPr>
          <a:xfrm>
            <a:off x="2958353" y="957789"/>
            <a:ext cx="5556998" cy="4739625"/>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r>
              <a:rPr lang="en-US" dirty="0"/>
              <a:t>In et </a:t>
            </a:r>
            <a:r>
              <a:rPr lang="en-US" dirty="0" err="1"/>
              <a:t>nibh</a:t>
            </a:r>
            <a:r>
              <a:rPr lang="en-US" dirty="0"/>
              <a:t> </a:t>
            </a:r>
            <a:r>
              <a:rPr lang="en-US" dirty="0" err="1"/>
              <a:t>eu</a:t>
            </a:r>
            <a:r>
              <a:rPr lang="en-US" dirty="0"/>
              <a:t> </a:t>
            </a:r>
            <a:r>
              <a:rPr lang="en-US" dirty="0" err="1"/>
              <a:t>massa</a:t>
            </a:r>
            <a:r>
              <a:rPr lang="en-US" dirty="0"/>
              <a:t> gravida </a:t>
            </a:r>
            <a:r>
              <a:rPr lang="en-US" dirty="0" err="1"/>
              <a:t>pulvinar</a:t>
            </a:r>
            <a:r>
              <a:rPr lang="en-US" dirty="0"/>
              <a:t>.</a:t>
            </a:r>
          </a:p>
          <a:p>
            <a:r>
              <a:rPr lang="en-US" dirty="0" err="1"/>
              <a:t>Suspendisse</a:t>
            </a:r>
            <a:r>
              <a:rPr lang="en-US" dirty="0"/>
              <a:t> </a:t>
            </a:r>
            <a:r>
              <a:rPr lang="en-US" dirty="0" err="1"/>
              <a:t>dapibus</a:t>
            </a:r>
            <a:r>
              <a:rPr lang="en-US" dirty="0"/>
              <a:t> </a:t>
            </a:r>
            <a:r>
              <a:rPr lang="en-US" dirty="0" err="1"/>
              <a:t>tellus</a:t>
            </a:r>
            <a:r>
              <a:rPr lang="en-US" dirty="0"/>
              <a:t> </a:t>
            </a:r>
            <a:r>
              <a:rPr lang="en-US" dirty="0" err="1"/>
              <a:t>quis</a:t>
            </a:r>
            <a:r>
              <a:rPr lang="en-US" dirty="0"/>
              <a:t> </a:t>
            </a:r>
            <a:r>
              <a:rPr lang="en-US" dirty="0" err="1"/>
              <a:t>odio</a:t>
            </a:r>
            <a:r>
              <a:rPr lang="en-US" dirty="0"/>
              <a:t> maximus </a:t>
            </a:r>
            <a:r>
              <a:rPr lang="en-US" dirty="0" err="1"/>
              <a:t>varius</a:t>
            </a:r>
            <a:r>
              <a:rPr lang="en-US" dirty="0"/>
              <a:t>.</a:t>
            </a:r>
          </a:p>
          <a:p>
            <a:r>
              <a:rPr lang="en-US" dirty="0" err="1"/>
              <a:t>Nullam</a:t>
            </a:r>
            <a:r>
              <a:rPr lang="en-US" dirty="0"/>
              <a:t> </a:t>
            </a:r>
            <a:r>
              <a:rPr lang="en-US" dirty="0" err="1"/>
              <a:t>vel</a:t>
            </a:r>
            <a:r>
              <a:rPr lang="en-US" dirty="0"/>
              <a:t> dolor </a:t>
            </a:r>
            <a:r>
              <a:rPr lang="en-US" dirty="0" err="1"/>
              <a:t>eget</a:t>
            </a:r>
            <a:r>
              <a:rPr lang="en-US" dirty="0"/>
              <a:t> </a:t>
            </a:r>
            <a:r>
              <a:rPr lang="en-US" dirty="0" err="1"/>
              <a:t>nunc</a:t>
            </a:r>
            <a:r>
              <a:rPr lang="en-US" dirty="0"/>
              <a:t> </a:t>
            </a:r>
            <a:r>
              <a:rPr lang="en-US" dirty="0" err="1"/>
              <a:t>interdum</a:t>
            </a:r>
            <a:r>
              <a:rPr lang="en-US" dirty="0"/>
              <a:t> </a:t>
            </a:r>
            <a:r>
              <a:rPr lang="en-US" dirty="0" err="1"/>
              <a:t>ornare</a:t>
            </a:r>
            <a:r>
              <a:rPr lang="en-US" dirty="0"/>
              <a:t>.</a:t>
            </a:r>
          </a:p>
          <a:p>
            <a:r>
              <a:rPr lang="en-US" dirty="0" err="1"/>
              <a:t>Sed</a:t>
            </a:r>
            <a:r>
              <a:rPr lang="en-US" dirty="0"/>
              <a:t> </a:t>
            </a:r>
            <a:r>
              <a:rPr lang="en-US" dirty="0" err="1"/>
              <a:t>feugiat</a:t>
            </a:r>
            <a:r>
              <a:rPr lang="en-US" dirty="0"/>
              <a:t> </a:t>
            </a:r>
            <a:r>
              <a:rPr lang="en-US" dirty="0" err="1"/>
              <a:t>velit</a:t>
            </a:r>
            <a:r>
              <a:rPr lang="en-US" dirty="0"/>
              <a:t> vitae </a:t>
            </a:r>
            <a:r>
              <a:rPr lang="en-US" dirty="0" err="1"/>
              <a:t>posuere</a:t>
            </a:r>
            <a:r>
              <a:rPr lang="en-US" dirty="0"/>
              <a:t> </a:t>
            </a:r>
            <a:r>
              <a:rPr lang="en-US" dirty="0" err="1"/>
              <a:t>efficitur</a:t>
            </a:r>
            <a:r>
              <a:rPr lang="en-US" dirty="0"/>
              <a:t>.</a:t>
            </a:r>
          </a:p>
        </p:txBody>
      </p:sp>
    </p:spTree>
    <p:extLst>
      <p:ext uri="{BB962C8B-B14F-4D97-AF65-F5344CB8AC3E}">
        <p14:creationId xmlns:p14="http://schemas.microsoft.com/office/powerpoint/2010/main" val="1234237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Centered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33016" y="908553"/>
            <a:ext cx="6612962" cy="1134234"/>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a:t>More Than A Quick Fix</a:t>
            </a:r>
          </a:p>
        </p:txBody>
      </p:sp>
      <p:sp>
        <p:nvSpPr>
          <p:cNvPr id="10"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2" name="Text Placeholder 2"/>
          <p:cNvSpPr>
            <a:spLocks noGrp="1"/>
          </p:cNvSpPr>
          <p:nvPr>
            <p:ph type="body" idx="1" hasCustomPrompt="1"/>
          </p:nvPr>
        </p:nvSpPr>
        <p:spPr>
          <a:xfrm>
            <a:off x="1233017" y="2141907"/>
            <a:ext cx="6612962" cy="3493961"/>
          </a:xfrm>
          <a:prstGeom prst="rect">
            <a:avLst/>
          </a:prstGeom>
        </p:spPr>
        <p:txBody>
          <a:bodyPr>
            <a:normAutofit/>
          </a:bodyPr>
          <a:lstStyle>
            <a:lvl1pPr marL="171450" indent="-171450">
              <a:lnSpc>
                <a:spcPct val="100000"/>
              </a:lnSpc>
              <a:spcBef>
                <a:spcPts val="750"/>
              </a:spcBef>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Nullam</a:t>
            </a:r>
            <a:r>
              <a:rPr lang="en-US" dirty="0"/>
              <a:t> </a:t>
            </a:r>
            <a:r>
              <a:rPr lang="en-US" dirty="0" err="1"/>
              <a:t>varius</a:t>
            </a:r>
            <a:r>
              <a:rPr lang="en-US" dirty="0"/>
              <a:t> </a:t>
            </a:r>
            <a:r>
              <a:rPr lang="en-US" dirty="0" err="1"/>
              <a:t>turpis</a:t>
            </a:r>
            <a:r>
              <a:rPr lang="en-US" dirty="0"/>
              <a:t> </a:t>
            </a:r>
            <a:r>
              <a:rPr lang="en-US" dirty="0" err="1"/>
              <a:t>nec</a:t>
            </a:r>
            <a:r>
              <a:rPr lang="en-US" dirty="0"/>
              <a:t> ipsum </a:t>
            </a:r>
            <a:r>
              <a:rPr lang="en-US" dirty="0" err="1"/>
              <a:t>iaculis</a:t>
            </a:r>
            <a:r>
              <a:rPr lang="en-US" dirty="0"/>
              <a:t> porta.</a:t>
            </a:r>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a:p>
            <a:r>
              <a:rPr lang="en-US" dirty="0" err="1"/>
              <a:t>Duis</a:t>
            </a:r>
            <a:r>
              <a:rPr lang="en-US" dirty="0"/>
              <a:t> </a:t>
            </a:r>
            <a:r>
              <a:rPr lang="en-US" dirty="0" err="1"/>
              <a:t>efficitur</a:t>
            </a:r>
            <a:r>
              <a:rPr lang="en-US" dirty="0"/>
              <a:t> </a:t>
            </a:r>
            <a:r>
              <a:rPr lang="en-US" dirty="0" err="1"/>
              <a:t>diam</a:t>
            </a:r>
            <a:r>
              <a:rPr lang="en-US" dirty="0"/>
              <a:t> id </a:t>
            </a:r>
            <a:r>
              <a:rPr lang="en-US" dirty="0" err="1"/>
              <a:t>vehicula</a:t>
            </a:r>
            <a:r>
              <a:rPr lang="en-US" dirty="0"/>
              <a:t> </a:t>
            </a:r>
            <a:r>
              <a:rPr lang="en-US" dirty="0" err="1"/>
              <a:t>lacinia</a:t>
            </a:r>
            <a:r>
              <a:rPr lang="en-US" dirty="0"/>
              <a:t>.</a:t>
            </a:r>
          </a:p>
          <a:p>
            <a:r>
              <a:rPr lang="en-US" dirty="0"/>
              <a:t>Integer </a:t>
            </a:r>
            <a:r>
              <a:rPr lang="en-US" dirty="0" err="1"/>
              <a:t>sed</a:t>
            </a:r>
            <a:r>
              <a:rPr lang="en-US" dirty="0"/>
              <a:t> </a:t>
            </a:r>
            <a:r>
              <a:rPr lang="en-US" dirty="0" err="1"/>
              <a:t>nulla</a:t>
            </a:r>
            <a:r>
              <a:rPr lang="en-US" dirty="0"/>
              <a:t> </a:t>
            </a:r>
            <a:r>
              <a:rPr lang="en-US" dirty="0" err="1"/>
              <a:t>nec</a:t>
            </a:r>
            <a:r>
              <a:rPr lang="en-US" dirty="0"/>
              <a:t> </a:t>
            </a:r>
            <a:r>
              <a:rPr lang="en-US" dirty="0" err="1"/>
              <a:t>sem</a:t>
            </a:r>
            <a:r>
              <a:rPr lang="en-US" dirty="0"/>
              <a:t> </a:t>
            </a:r>
            <a:r>
              <a:rPr lang="en-US" dirty="0" err="1"/>
              <a:t>aliquam</a:t>
            </a:r>
            <a:r>
              <a:rPr lang="en-US" dirty="0"/>
              <a:t> </a:t>
            </a:r>
            <a:r>
              <a:rPr lang="en-US" dirty="0" err="1"/>
              <a:t>efficitur</a:t>
            </a:r>
            <a:r>
              <a:rPr lang="en-US" dirty="0"/>
              <a:t>.</a:t>
            </a:r>
          </a:p>
          <a:p>
            <a:r>
              <a:rPr lang="en-US" dirty="0" err="1"/>
              <a:t>Aliquam</a:t>
            </a:r>
            <a:r>
              <a:rPr lang="en-US" dirty="0"/>
              <a:t> ac </a:t>
            </a:r>
            <a:r>
              <a:rPr lang="en-US" dirty="0" err="1"/>
              <a:t>orci</a:t>
            </a:r>
            <a:r>
              <a:rPr lang="en-US" dirty="0"/>
              <a:t> </a:t>
            </a:r>
            <a:r>
              <a:rPr lang="en-US" dirty="0" err="1"/>
              <a:t>vehicula</a:t>
            </a:r>
            <a:r>
              <a:rPr lang="en-US" dirty="0"/>
              <a:t>, </a:t>
            </a:r>
            <a:r>
              <a:rPr lang="en-US" dirty="0" err="1"/>
              <a:t>condimentum</a:t>
            </a:r>
            <a:r>
              <a:rPr lang="en-US" dirty="0"/>
              <a:t> dui sit </a:t>
            </a:r>
            <a:r>
              <a:rPr lang="en-US" dirty="0" err="1"/>
              <a:t>amet</a:t>
            </a:r>
            <a:r>
              <a:rPr lang="en-US" dirty="0"/>
              <a:t>, </a:t>
            </a:r>
            <a:r>
              <a:rPr lang="en-US" dirty="0" err="1"/>
              <a:t>tincidunt</a:t>
            </a:r>
            <a:r>
              <a:rPr lang="en-US" dirty="0"/>
              <a:t> </a:t>
            </a:r>
            <a:r>
              <a:rPr lang="en-US" dirty="0" err="1"/>
              <a:t>tortor</a:t>
            </a:r>
            <a:r>
              <a:rPr lang="en-US" dirty="0"/>
              <a:t>.</a:t>
            </a:r>
          </a:p>
          <a:p>
            <a:r>
              <a:rPr lang="en-US" dirty="0" err="1"/>
              <a:t>Nulla</a:t>
            </a:r>
            <a:r>
              <a:rPr lang="en-US" dirty="0"/>
              <a:t> semper libero non </a:t>
            </a:r>
            <a:r>
              <a:rPr lang="en-US" dirty="0" err="1"/>
              <a:t>justo</a:t>
            </a:r>
            <a:r>
              <a:rPr lang="en-US" dirty="0"/>
              <a:t> </a:t>
            </a:r>
            <a:r>
              <a:rPr lang="en-US" dirty="0" err="1"/>
              <a:t>scelerisque</a:t>
            </a:r>
            <a:r>
              <a:rPr lang="en-US" dirty="0"/>
              <a:t> </a:t>
            </a:r>
            <a:r>
              <a:rPr lang="en-US" dirty="0" err="1"/>
              <a:t>aliquam</a:t>
            </a:r>
            <a:r>
              <a:rPr lang="en-US" dirty="0"/>
              <a:t>.</a:t>
            </a:r>
          </a:p>
          <a:p>
            <a:endParaRPr lang="en-US" dirty="0"/>
          </a:p>
          <a:p>
            <a:endParaRPr lang="en-US" dirty="0"/>
          </a:p>
          <a:p>
            <a:endParaRPr lang="en-US" dirty="0"/>
          </a:p>
          <a:p>
            <a:pPr lvl="0"/>
            <a:endParaRPr lang="en-US" dirty="0"/>
          </a:p>
          <a:p>
            <a:pPr lvl="0"/>
            <a:endParaRPr lang="en-US" dirty="0"/>
          </a:p>
        </p:txBody>
      </p:sp>
    </p:spTree>
    <p:extLst>
      <p:ext uri="{BB962C8B-B14F-4D97-AF65-F5344CB8AC3E}">
        <p14:creationId xmlns:p14="http://schemas.microsoft.com/office/powerpoint/2010/main" val="111555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Text 1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6115"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4" name="Text Placeholder 3"/>
          <p:cNvSpPr>
            <a:spLocks noGrp="1"/>
          </p:cNvSpPr>
          <p:nvPr>
            <p:ph type="body" sz="half" idx="2" hasCustomPrompt="1"/>
          </p:nvPr>
        </p:nvSpPr>
        <p:spPr>
          <a:xfrm>
            <a:off x="626115"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19"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23"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1633648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626114" y="897538"/>
            <a:ext cx="3335552" cy="972207"/>
          </a:xfrm>
          <a:prstGeom prst="rect">
            <a:avLst/>
          </a:prstGeom>
        </p:spPr>
        <p:txBody>
          <a:bodyPr anchor="t" anchorCtr="0">
            <a:normAutofit/>
          </a:bodyPr>
          <a:lstStyle>
            <a:lvl1pPr>
              <a:lnSpc>
                <a:spcPct val="80000"/>
              </a:lnSpc>
              <a:defRPr sz="3600" b="0"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7"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9" name="Text Placeholder 3"/>
          <p:cNvSpPr>
            <a:spLocks noGrp="1"/>
          </p:cNvSpPr>
          <p:nvPr>
            <p:ph type="body" sz="half" idx="2" hasCustomPrompt="1"/>
          </p:nvPr>
        </p:nvSpPr>
        <p:spPr>
          <a:xfrm>
            <a:off x="626114" y="2141908"/>
            <a:ext cx="3335552" cy="3616244"/>
          </a:xfrm>
          <a:prstGeom prst="rect">
            <a:avLst/>
          </a:prstGeom>
        </p:spPr>
        <p:txBody>
          <a:bodyPr>
            <a:normAutofit/>
          </a:bodyPr>
          <a:lstStyle>
            <a:lvl1pPr marL="171450" indent="-171450">
              <a:buFont typeface="Arial" charset="0"/>
              <a:buChar char="•"/>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sim </a:t>
            </a:r>
            <a:r>
              <a:rPr lang="en-US" dirty="0" err="1"/>
              <a:t>Bereptatur</a:t>
            </a:r>
            <a:r>
              <a:rPr lang="en-US" dirty="0"/>
              <a:t> re </a:t>
            </a:r>
            <a:r>
              <a:rPr lang="en-US" dirty="0" err="1"/>
              <a:t>sinctorio</a:t>
            </a:r>
            <a:r>
              <a:rPr lang="en-US" dirty="0"/>
              <a:t>.</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endParaRPr lang="en-US" dirty="0"/>
          </a:p>
          <a:p>
            <a:pPr lvl="0"/>
            <a:r>
              <a:rPr lang="en-US" dirty="0" err="1"/>
              <a:t>Aut</a:t>
            </a:r>
            <a:r>
              <a:rPr lang="en-US" dirty="0"/>
              <a:t> </a:t>
            </a:r>
            <a:r>
              <a:rPr lang="en-US" dirty="0" err="1"/>
              <a:t>excerum</a:t>
            </a:r>
            <a:r>
              <a:rPr lang="en-US" dirty="0"/>
              <a:t> </a:t>
            </a:r>
            <a:r>
              <a:rPr lang="en-US" dirty="0" err="1"/>
              <a:t>ni</a:t>
            </a:r>
            <a:r>
              <a:rPr lang="en-US" dirty="0"/>
              <a:t> am con </a:t>
            </a:r>
            <a:r>
              <a:rPr lang="en-US" dirty="0" err="1"/>
              <a:t>parit</a:t>
            </a:r>
            <a:r>
              <a:rPr lang="en-US" dirty="0"/>
              <a:t>, </a:t>
            </a:r>
            <a:r>
              <a:rPr lang="en-US" dirty="0" err="1"/>
              <a:t>officillatas</a:t>
            </a:r>
            <a:r>
              <a:rPr lang="en-US" dirty="0"/>
              <a:t> </a:t>
            </a:r>
            <a:r>
              <a:rPr lang="en-US" dirty="0" err="1"/>
              <a:t>sitis</a:t>
            </a:r>
            <a:r>
              <a:rPr lang="en-US" dirty="0"/>
              <a:t> </a:t>
            </a:r>
            <a:r>
              <a:rPr lang="en-US" dirty="0" err="1"/>
              <a:t>mosanim</a:t>
            </a:r>
            <a:endParaRPr lang="en-US" dirty="0"/>
          </a:p>
          <a:p>
            <a:pPr lvl="0"/>
            <a:r>
              <a:rPr lang="en-US" dirty="0" err="1"/>
              <a:t>Peribus</a:t>
            </a:r>
            <a:r>
              <a:rPr lang="en-US" dirty="0"/>
              <a:t> </a:t>
            </a:r>
            <a:r>
              <a:rPr lang="en-US" dirty="0" err="1"/>
              <a:t>ellate</a:t>
            </a:r>
            <a:r>
              <a:rPr lang="en-US" dirty="0"/>
              <a:t> </a:t>
            </a:r>
            <a:r>
              <a:rPr lang="en-US" dirty="0" err="1"/>
              <a:t>ipienem</a:t>
            </a:r>
            <a:r>
              <a:rPr lang="en-US" dirty="0"/>
              <a:t> </a:t>
            </a:r>
            <a:r>
              <a:rPr lang="en-US" dirty="0" err="1"/>
              <a:t>dolupta</a:t>
            </a:r>
            <a:r>
              <a:rPr lang="en-US" dirty="0"/>
              <a:t> </a:t>
            </a:r>
            <a:r>
              <a:rPr lang="en-US" dirty="0" err="1"/>
              <a:t>estorise</a:t>
            </a:r>
            <a:r>
              <a:rPr lang="en-US" dirty="0"/>
              <a:t> </a:t>
            </a:r>
            <a:r>
              <a:rPr lang="en-US" dirty="0" err="1"/>
              <a:t>saerum</a:t>
            </a:r>
            <a:r>
              <a:rPr lang="en-US" dirty="0"/>
              <a:t> qui </a:t>
            </a:r>
            <a:r>
              <a:rPr lang="en-US" dirty="0" err="1"/>
              <a:t>offic</a:t>
            </a:r>
            <a:endParaRPr lang="en-US" dirty="0"/>
          </a:p>
          <a:p>
            <a:r>
              <a:rPr lang="en-US" dirty="0" err="1"/>
              <a:t>Sed</a:t>
            </a:r>
            <a:r>
              <a:rPr lang="en-US" dirty="0"/>
              <a:t> id ex </a:t>
            </a:r>
            <a:r>
              <a:rPr lang="en-US" dirty="0" err="1"/>
              <a:t>quis</a:t>
            </a:r>
            <a:r>
              <a:rPr lang="en-US" dirty="0"/>
              <a:t> ipsum </a:t>
            </a:r>
            <a:r>
              <a:rPr lang="en-US" dirty="0" err="1"/>
              <a:t>vehicula</a:t>
            </a:r>
            <a:r>
              <a:rPr lang="en-US" dirty="0"/>
              <a:t> </a:t>
            </a:r>
            <a:r>
              <a:rPr lang="en-US" dirty="0" err="1"/>
              <a:t>scelerisque</a:t>
            </a:r>
            <a:r>
              <a:rPr lang="en-US" dirty="0"/>
              <a:t>.</a:t>
            </a:r>
          </a:p>
        </p:txBody>
      </p:sp>
      <p:sp>
        <p:nvSpPr>
          <p:cNvPr id="14" name="Picture Placeholder 2"/>
          <p:cNvSpPr>
            <a:spLocks noGrp="1" noChangeAspect="1"/>
          </p:cNvSpPr>
          <p:nvPr>
            <p:ph type="pic" idx="1"/>
          </p:nvPr>
        </p:nvSpPr>
        <p:spPr>
          <a:xfrm>
            <a:off x="4054287" y="962913"/>
            <a:ext cx="4457700" cy="4624340"/>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5" name="Text Placeholder 3"/>
          <p:cNvSpPr>
            <a:spLocks noGrp="1"/>
          </p:cNvSpPr>
          <p:nvPr>
            <p:ph type="body" sz="half" idx="15" hasCustomPrompt="1"/>
          </p:nvPr>
        </p:nvSpPr>
        <p:spPr>
          <a:xfrm>
            <a:off x="4054287" y="5735335"/>
            <a:ext cx="4457700"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r>
              <a:rPr lang="en-US" dirty="0" err="1"/>
              <a:t>Mauris</a:t>
            </a:r>
            <a:r>
              <a:rPr lang="en-US" dirty="0"/>
              <a:t> </a:t>
            </a:r>
            <a:r>
              <a:rPr lang="en-US" dirty="0" err="1"/>
              <a:t>vehicula</a:t>
            </a:r>
            <a:r>
              <a:rPr lang="en-US" dirty="0"/>
              <a:t> dui in </a:t>
            </a:r>
            <a:r>
              <a:rPr lang="en-US" dirty="0" err="1"/>
              <a:t>neque</a:t>
            </a:r>
            <a:r>
              <a:rPr lang="en-US" dirty="0"/>
              <a:t> </a:t>
            </a:r>
            <a:r>
              <a:rPr lang="en-US" dirty="0" err="1"/>
              <a:t>dignissim</a:t>
            </a:r>
            <a:r>
              <a:rPr lang="en-US" dirty="0"/>
              <a:t>, in </a:t>
            </a:r>
            <a:r>
              <a:rPr lang="en-US" dirty="0" err="1"/>
              <a:t>aliquet</a:t>
            </a:r>
            <a:r>
              <a:rPr lang="en-US" dirty="0"/>
              <a:t> </a:t>
            </a:r>
            <a:r>
              <a:rPr lang="en-US" dirty="0" err="1"/>
              <a:t>nisl</a:t>
            </a:r>
            <a:r>
              <a:rPr lang="en-US" dirty="0"/>
              <a:t> </a:t>
            </a:r>
            <a:r>
              <a:rPr lang="en-US" dirty="0" err="1"/>
              <a:t>varius</a:t>
            </a:r>
            <a:r>
              <a:rPr lang="en-US" dirty="0"/>
              <a:t>.</a:t>
            </a:r>
          </a:p>
        </p:txBody>
      </p:sp>
    </p:spTree>
    <p:extLst>
      <p:ext uri="{BB962C8B-B14F-4D97-AF65-F5344CB8AC3E}">
        <p14:creationId xmlns:p14="http://schemas.microsoft.com/office/powerpoint/2010/main" val="55782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Text-2 Photos">
    <p:spTree>
      <p:nvGrpSpPr>
        <p:cNvPr id="1" name=""/>
        <p:cNvGrpSpPr/>
        <p:nvPr/>
      </p:nvGrpSpPr>
      <p:grpSpPr>
        <a:xfrm>
          <a:off x="0" y="0"/>
          <a:ext cx="0" cy="0"/>
          <a:chOff x="0" y="0"/>
          <a:chExt cx="0" cy="0"/>
        </a:xfrm>
      </p:grpSpPr>
      <p:sp>
        <p:nvSpPr>
          <p:cNvPr id="21" name="Title 1"/>
          <p:cNvSpPr>
            <a:spLocks noGrp="1"/>
          </p:cNvSpPr>
          <p:nvPr>
            <p:ph type="title" hasCustomPrompt="1"/>
          </p:nvPr>
        </p:nvSpPr>
        <p:spPr>
          <a:xfrm>
            <a:off x="624199" y="897538"/>
            <a:ext cx="3335552" cy="972207"/>
          </a:xfrm>
          <a:prstGeom prst="rect">
            <a:avLst/>
          </a:prstGeom>
        </p:spPr>
        <p:txBody>
          <a:bodyPr anchor="t" anchorCtr="0">
            <a:normAutofit/>
          </a:bodyPr>
          <a:lstStyle>
            <a:lvl1pPr>
              <a:lnSpc>
                <a:spcPct val="80000"/>
              </a:lnSpc>
              <a:defRPr sz="3600" b="1" i="0">
                <a:latin typeface="Effra Heavy" charset="0"/>
                <a:ea typeface="Effra Heavy" charset="0"/>
                <a:cs typeface="Effra Heavy" charset="0"/>
              </a:defRPr>
            </a:lvl1pPr>
          </a:lstStyle>
          <a:p>
            <a:r>
              <a:rPr lang="en-US" dirty="0" err="1"/>
              <a:t>Lorem</a:t>
            </a:r>
            <a:r>
              <a:rPr lang="en-US" dirty="0"/>
              <a:t> </a:t>
            </a:r>
            <a:r>
              <a:rPr lang="en-US" dirty="0" err="1"/>
              <a:t>Ipsum</a:t>
            </a:r>
            <a:r>
              <a:rPr lang="en-US" dirty="0"/>
              <a:t> dolor sit </a:t>
            </a:r>
            <a:r>
              <a:rPr lang="en-US" dirty="0" err="1"/>
              <a:t>amet</a:t>
            </a:r>
            <a:endParaRPr lang="en-US" dirty="0"/>
          </a:p>
        </p:txBody>
      </p:sp>
      <p:sp>
        <p:nvSpPr>
          <p:cNvPr id="22" name="Text Placeholder 3"/>
          <p:cNvSpPr>
            <a:spLocks noGrp="1"/>
          </p:cNvSpPr>
          <p:nvPr>
            <p:ph type="body" sz="half" idx="2" hasCustomPrompt="1"/>
          </p:nvPr>
        </p:nvSpPr>
        <p:spPr>
          <a:xfrm>
            <a:off x="624199" y="2039016"/>
            <a:ext cx="3335552" cy="3616244"/>
          </a:xfrm>
          <a:prstGeom prst="rect">
            <a:avLst/>
          </a:prstGeom>
        </p:spPr>
        <p:txBody>
          <a:bodyPr>
            <a:normAutofit/>
          </a:bodyPr>
          <a:lstStyle>
            <a:lvl1pPr marL="0" indent="0">
              <a:buNone/>
              <a:defRPr sz="1200" b="0" i="0" baseline="0">
                <a:solidFill>
                  <a:srgbClr val="828383"/>
                </a:solidFill>
                <a:latin typeface="Museo Slab 300" charset="0"/>
                <a:ea typeface="Museo Slab 300" charset="0"/>
                <a:cs typeface="Museo Slab 3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err="1"/>
              <a:t>Igendaerat</a:t>
            </a:r>
            <a:r>
              <a:rPr lang="en-US" dirty="0"/>
              <a:t> as </a:t>
            </a:r>
            <a:r>
              <a:rPr lang="en-US" dirty="0" err="1"/>
              <a:t>porpossin</a:t>
            </a:r>
            <a:r>
              <a:rPr lang="en-US" dirty="0"/>
              <a:t> con </a:t>
            </a:r>
            <a:r>
              <a:rPr lang="en-US" dirty="0" err="1"/>
              <a:t>pe</a:t>
            </a:r>
            <a:r>
              <a:rPr lang="en-US" dirty="0"/>
              <a:t> </a:t>
            </a:r>
            <a:r>
              <a:rPr lang="en-US" dirty="0" err="1"/>
              <a:t>simBereptatur</a:t>
            </a:r>
            <a:r>
              <a:rPr lang="en-US" dirty="0"/>
              <a:t> re </a:t>
            </a:r>
            <a:r>
              <a:rPr lang="en-US" dirty="0" err="1"/>
              <a:t>sinctorio</a:t>
            </a:r>
            <a:r>
              <a:rPr lang="en-US" dirty="0"/>
              <a:t>. </a:t>
            </a:r>
          </a:p>
          <a:p>
            <a:pPr lvl="0"/>
            <a:r>
              <a:rPr lang="en-US" dirty="0" err="1"/>
              <a:t>Evel</a:t>
            </a:r>
            <a:r>
              <a:rPr lang="en-US" dirty="0"/>
              <a:t> </a:t>
            </a:r>
            <a:r>
              <a:rPr lang="en-US" dirty="0" err="1"/>
              <a:t>ium</a:t>
            </a:r>
            <a:r>
              <a:rPr lang="en-US" dirty="0"/>
              <a:t> </a:t>
            </a:r>
            <a:r>
              <a:rPr lang="en-US" dirty="0" err="1"/>
              <a:t>quiae</a:t>
            </a:r>
            <a:r>
              <a:rPr lang="en-US" dirty="0"/>
              <a:t> </a:t>
            </a:r>
            <a:r>
              <a:rPr lang="en-US" dirty="0" err="1"/>
              <a:t>voluptas</a:t>
            </a:r>
            <a:r>
              <a:rPr lang="en-US" dirty="0"/>
              <a:t> </a:t>
            </a:r>
            <a:r>
              <a:rPr lang="en-US" dirty="0" err="1"/>
              <a:t>everatquodi</a:t>
            </a:r>
            <a:r>
              <a:rPr lang="en-US" dirty="0"/>
              <a:t> </a:t>
            </a:r>
            <a:r>
              <a:rPr lang="en-US" dirty="0" err="1"/>
              <a:t>rempore</a:t>
            </a:r>
            <a:r>
              <a:rPr lang="en-US" dirty="0"/>
              <a:t> </a:t>
            </a:r>
            <a:r>
              <a:rPr lang="en-US" dirty="0" err="1"/>
              <a:t>ni</a:t>
            </a:r>
            <a:r>
              <a:rPr lang="en-US" dirty="0"/>
              <a:t> </a:t>
            </a:r>
            <a:r>
              <a:rPr lang="en-US" dirty="0" err="1"/>
              <a:t>aut</a:t>
            </a:r>
            <a:r>
              <a:rPr lang="en-US" dirty="0"/>
              <a:t> </a:t>
            </a:r>
            <a:r>
              <a:rPr lang="en-US" dirty="0" err="1"/>
              <a:t>quiatur</a:t>
            </a:r>
            <a:r>
              <a:rPr lang="en-US" dirty="0"/>
              <a:t> </a:t>
            </a:r>
            <a:r>
              <a:rPr lang="en-US" dirty="0" err="1"/>
              <a:t>aut</a:t>
            </a:r>
            <a:r>
              <a:rPr lang="en-US" dirty="0"/>
              <a:t> </a:t>
            </a:r>
            <a:r>
              <a:rPr lang="en-US" dirty="0" err="1"/>
              <a:t>excerum</a:t>
            </a:r>
            <a:r>
              <a:rPr lang="en-US" dirty="0"/>
              <a:t> </a:t>
            </a:r>
            <a:r>
              <a:rPr lang="en-US" dirty="0" err="1"/>
              <a:t>ni</a:t>
            </a:r>
            <a:r>
              <a:rPr lang="en-US" dirty="0"/>
              <a:t>. </a:t>
            </a:r>
          </a:p>
          <a:p>
            <a:pPr lvl="0"/>
            <a:r>
              <a:rPr lang="en-US" dirty="0" err="1"/>
              <a:t>Pellentesque</a:t>
            </a:r>
            <a:r>
              <a:rPr lang="en-US" dirty="0"/>
              <a:t> </a:t>
            </a:r>
            <a:r>
              <a:rPr lang="en-US" dirty="0" err="1"/>
              <a:t>pellentesque</a:t>
            </a:r>
            <a:r>
              <a:rPr lang="en-US" dirty="0"/>
              <a:t> </a:t>
            </a:r>
            <a:r>
              <a:rPr lang="en-US" dirty="0" err="1"/>
              <a:t>egestas</a:t>
            </a:r>
            <a:r>
              <a:rPr lang="en-US" dirty="0"/>
              <a:t> </a:t>
            </a:r>
            <a:r>
              <a:rPr lang="en-US" dirty="0" err="1"/>
              <a:t>turpis</a:t>
            </a:r>
            <a:r>
              <a:rPr lang="en-US" dirty="0"/>
              <a:t>, </a:t>
            </a:r>
            <a:r>
              <a:rPr lang="en-US" dirty="0" err="1"/>
              <a:t>vel</a:t>
            </a:r>
            <a:r>
              <a:rPr lang="en-US" dirty="0"/>
              <a:t> </a:t>
            </a:r>
            <a:r>
              <a:rPr lang="en-US" dirty="0" err="1"/>
              <a:t>rhoncus</a:t>
            </a:r>
            <a:r>
              <a:rPr lang="en-US" dirty="0"/>
              <a:t> </a:t>
            </a:r>
            <a:r>
              <a:rPr lang="en-US" dirty="0" err="1"/>
              <a:t>nibh</a:t>
            </a:r>
            <a:r>
              <a:rPr lang="en-US" dirty="0"/>
              <a:t> </a:t>
            </a:r>
            <a:r>
              <a:rPr lang="en-US" dirty="0" err="1"/>
              <a:t>euismod</a:t>
            </a:r>
            <a:r>
              <a:rPr lang="en-US" dirty="0"/>
              <a:t> </a:t>
            </a:r>
            <a:r>
              <a:rPr lang="en-US" dirty="0" err="1"/>
              <a:t>vulputate</a:t>
            </a:r>
            <a:r>
              <a:rPr lang="en-US" dirty="0"/>
              <a:t>. </a:t>
            </a:r>
            <a:r>
              <a:rPr lang="en-US" dirty="0" err="1"/>
              <a:t>Pellentesque</a:t>
            </a:r>
            <a:r>
              <a:rPr lang="en-US" dirty="0"/>
              <a:t> </a:t>
            </a:r>
            <a:r>
              <a:rPr lang="en-US" dirty="0" err="1"/>
              <a:t>eu</a:t>
            </a:r>
            <a:r>
              <a:rPr lang="en-US" dirty="0"/>
              <a:t> </a:t>
            </a:r>
            <a:r>
              <a:rPr lang="en-US" dirty="0" err="1"/>
              <a:t>felis</a:t>
            </a:r>
            <a:r>
              <a:rPr lang="en-US" dirty="0"/>
              <a:t> </a:t>
            </a:r>
            <a:r>
              <a:rPr lang="en-US" dirty="0" err="1"/>
              <a:t>vestibulum</a:t>
            </a:r>
            <a:r>
              <a:rPr lang="en-US" dirty="0"/>
              <a:t>, </a:t>
            </a:r>
            <a:r>
              <a:rPr lang="en-US" dirty="0" err="1"/>
              <a:t>convallis</a:t>
            </a:r>
            <a:r>
              <a:rPr lang="en-US" dirty="0"/>
              <a:t> nisi </a:t>
            </a:r>
            <a:r>
              <a:rPr lang="en-US" dirty="0" err="1"/>
              <a:t>nec</a:t>
            </a:r>
            <a:r>
              <a:rPr lang="en-US" dirty="0"/>
              <a:t>, </a:t>
            </a:r>
            <a:r>
              <a:rPr lang="en-US" dirty="0" err="1"/>
              <a:t>lobortis</a:t>
            </a:r>
            <a:r>
              <a:rPr lang="en-US" dirty="0"/>
              <a:t> </a:t>
            </a:r>
            <a:r>
              <a:rPr lang="en-US" dirty="0" err="1"/>
              <a:t>velit</a:t>
            </a:r>
            <a:r>
              <a:rPr lang="en-US" dirty="0"/>
              <a:t>. </a:t>
            </a:r>
            <a:r>
              <a:rPr lang="en-US" dirty="0" err="1"/>
              <a:t>Suspendisse</a:t>
            </a:r>
            <a:r>
              <a:rPr lang="en-US" dirty="0"/>
              <a:t> in </a:t>
            </a:r>
            <a:r>
              <a:rPr lang="en-US" dirty="0" err="1"/>
              <a:t>turpis</a:t>
            </a:r>
            <a:r>
              <a:rPr lang="en-US" dirty="0"/>
              <a:t> </a:t>
            </a:r>
            <a:r>
              <a:rPr lang="en-US" dirty="0" err="1"/>
              <a:t>faucibus</a:t>
            </a:r>
            <a:r>
              <a:rPr lang="en-US" dirty="0"/>
              <a:t>, </a:t>
            </a:r>
            <a:r>
              <a:rPr lang="en-US" dirty="0" err="1"/>
              <a:t>faucibus</a:t>
            </a:r>
            <a:r>
              <a:rPr lang="en-US" dirty="0"/>
              <a:t> </a:t>
            </a:r>
            <a:r>
              <a:rPr lang="en-US" dirty="0" err="1"/>
              <a:t>est</a:t>
            </a:r>
            <a:r>
              <a:rPr lang="en-US" dirty="0"/>
              <a:t> a, </a:t>
            </a:r>
            <a:r>
              <a:rPr lang="en-US" dirty="0" err="1"/>
              <a:t>convallis</a:t>
            </a:r>
            <a:r>
              <a:rPr lang="en-US" dirty="0"/>
              <a:t> sem. </a:t>
            </a:r>
            <a:r>
              <a:rPr lang="en-US" dirty="0" err="1"/>
              <a:t>Nulla</a:t>
            </a:r>
            <a:r>
              <a:rPr lang="en-US" dirty="0"/>
              <a:t> </a:t>
            </a:r>
            <a:r>
              <a:rPr lang="en-US" dirty="0" err="1"/>
              <a:t>facilisi</a:t>
            </a:r>
            <a:r>
              <a:rPr lang="en-US" dirty="0"/>
              <a:t>. </a:t>
            </a:r>
            <a:r>
              <a:rPr lang="en-US" dirty="0" err="1"/>
              <a:t>Fusce</a:t>
            </a:r>
            <a:r>
              <a:rPr lang="en-US" dirty="0"/>
              <a:t> </a:t>
            </a:r>
            <a:r>
              <a:rPr lang="en-US" dirty="0" err="1"/>
              <a:t>hendrerit</a:t>
            </a:r>
            <a:r>
              <a:rPr lang="en-US" dirty="0"/>
              <a:t> </a:t>
            </a:r>
            <a:r>
              <a:rPr lang="en-US" dirty="0" err="1"/>
              <a:t>augue</a:t>
            </a:r>
            <a:r>
              <a:rPr lang="en-US" dirty="0"/>
              <a:t> </a:t>
            </a:r>
            <a:r>
              <a:rPr lang="en-US" dirty="0" err="1"/>
              <a:t>ut</a:t>
            </a:r>
            <a:r>
              <a:rPr lang="en-US" dirty="0"/>
              <a:t> </a:t>
            </a:r>
            <a:r>
              <a:rPr lang="en-US" dirty="0" err="1"/>
              <a:t>ipsum</a:t>
            </a:r>
            <a:r>
              <a:rPr lang="en-US" dirty="0"/>
              <a:t> </a:t>
            </a:r>
            <a:r>
              <a:rPr lang="en-US" dirty="0" err="1"/>
              <a:t>blandit</a:t>
            </a:r>
            <a:r>
              <a:rPr lang="en-US" dirty="0"/>
              <a:t> </a:t>
            </a:r>
            <a:r>
              <a:rPr lang="en-US" dirty="0" err="1"/>
              <a:t>posuere</a:t>
            </a:r>
            <a:r>
              <a:rPr lang="en-US" dirty="0"/>
              <a:t>. </a:t>
            </a:r>
            <a:r>
              <a:rPr lang="en-US" dirty="0" err="1"/>
              <a:t>Quisque</a:t>
            </a:r>
            <a:r>
              <a:rPr lang="en-US" dirty="0"/>
              <a:t> </a:t>
            </a:r>
            <a:r>
              <a:rPr lang="en-US" dirty="0" err="1"/>
              <a:t>egestas</a:t>
            </a:r>
            <a:r>
              <a:rPr lang="en-US" dirty="0"/>
              <a:t> tempus lacus. </a:t>
            </a:r>
            <a:r>
              <a:rPr lang="en-US" dirty="0" err="1"/>
              <a:t>Vivamus</a:t>
            </a:r>
            <a:r>
              <a:rPr lang="en-US" dirty="0"/>
              <a:t> </a:t>
            </a:r>
            <a:r>
              <a:rPr lang="en-US" dirty="0" err="1"/>
              <a:t>blandit</a:t>
            </a:r>
            <a:r>
              <a:rPr lang="en-US" dirty="0"/>
              <a:t> </a:t>
            </a:r>
            <a:r>
              <a:rPr lang="en-US" dirty="0" err="1"/>
              <a:t>pellentesque</a:t>
            </a:r>
            <a:r>
              <a:rPr lang="en-US" dirty="0"/>
              <a:t> </a:t>
            </a:r>
            <a:r>
              <a:rPr lang="en-US" dirty="0" err="1"/>
              <a:t>diam</a:t>
            </a:r>
            <a:r>
              <a:rPr lang="en-US" dirty="0"/>
              <a:t> in </a:t>
            </a:r>
            <a:r>
              <a:rPr lang="en-US" dirty="0" err="1"/>
              <a:t>imperdiet</a:t>
            </a:r>
            <a:r>
              <a:rPr lang="en-US" dirty="0"/>
              <a:t>. </a:t>
            </a:r>
            <a:r>
              <a:rPr lang="en-US" dirty="0" err="1"/>
              <a:t>Phasellus</a:t>
            </a:r>
            <a:r>
              <a:rPr lang="en-US" dirty="0"/>
              <a:t> </a:t>
            </a:r>
            <a:r>
              <a:rPr lang="en-US" dirty="0" err="1"/>
              <a:t>vehicula</a:t>
            </a:r>
            <a:r>
              <a:rPr lang="en-US" dirty="0"/>
              <a:t> et </a:t>
            </a:r>
            <a:r>
              <a:rPr lang="en-US" dirty="0" err="1"/>
              <a:t>eros</a:t>
            </a:r>
            <a:r>
              <a:rPr lang="en-US" dirty="0"/>
              <a:t> </a:t>
            </a:r>
            <a:r>
              <a:rPr lang="en-US" dirty="0" err="1"/>
              <a:t>nec</a:t>
            </a:r>
            <a:r>
              <a:rPr lang="en-US" dirty="0"/>
              <a:t> </a:t>
            </a:r>
            <a:r>
              <a:rPr lang="en-US" dirty="0" err="1"/>
              <a:t>posuere</a:t>
            </a:r>
            <a:r>
              <a:rPr lang="en-US" dirty="0"/>
              <a:t>. </a:t>
            </a:r>
            <a:r>
              <a:rPr lang="en-US" dirty="0" err="1"/>
              <a:t>Nulla</a:t>
            </a:r>
            <a:r>
              <a:rPr lang="en-US" dirty="0"/>
              <a:t> </a:t>
            </a:r>
            <a:r>
              <a:rPr lang="en-US" dirty="0" err="1"/>
              <a:t>facilisis</a:t>
            </a:r>
            <a:r>
              <a:rPr lang="en-US" dirty="0"/>
              <a:t> </a:t>
            </a:r>
            <a:r>
              <a:rPr lang="en-US" dirty="0" err="1"/>
              <a:t>urna</a:t>
            </a:r>
            <a:r>
              <a:rPr lang="en-US" dirty="0"/>
              <a:t> </a:t>
            </a:r>
            <a:r>
              <a:rPr lang="en-US" dirty="0" err="1"/>
              <a:t>faucibus</a:t>
            </a:r>
            <a:r>
              <a:rPr lang="en-US" dirty="0"/>
              <a:t> </a:t>
            </a:r>
            <a:r>
              <a:rPr lang="en-US" dirty="0" err="1"/>
              <a:t>mattis</a:t>
            </a:r>
            <a:r>
              <a:rPr lang="en-US" dirty="0"/>
              <a:t> </a:t>
            </a:r>
            <a:r>
              <a:rPr lang="en-US" dirty="0" err="1"/>
              <a:t>dignissim</a:t>
            </a:r>
            <a:r>
              <a:rPr lang="en-US" dirty="0"/>
              <a:t>. </a:t>
            </a:r>
            <a:r>
              <a:rPr lang="en-US" dirty="0" err="1"/>
              <a:t>Fusce</a:t>
            </a:r>
            <a:r>
              <a:rPr lang="en-US" dirty="0"/>
              <a:t> </a:t>
            </a:r>
            <a:r>
              <a:rPr lang="en-US" dirty="0" err="1"/>
              <a:t>auctor</a:t>
            </a:r>
            <a:r>
              <a:rPr lang="en-US" dirty="0"/>
              <a:t> </a:t>
            </a:r>
            <a:r>
              <a:rPr lang="en-US" dirty="0" err="1"/>
              <a:t>nulla</a:t>
            </a:r>
            <a:r>
              <a:rPr lang="en-US" dirty="0"/>
              <a:t> </a:t>
            </a:r>
            <a:r>
              <a:rPr lang="en-US" dirty="0" err="1"/>
              <a:t>eu</a:t>
            </a:r>
            <a:r>
              <a:rPr lang="en-US" dirty="0"/>
              <a:t> libero </a:t>
            </a:r>
            <a:r>
              <a:rPr lang="en-US" dirty="0" err="1"/>
              <a:t>finibus</a:t>
            </a:r>
            <a:r>
              <a:rPr lang="en-US" dirty="0"/>
              <a:t> </a:t>
            </a:r>
            <a:r>
              <a:rPr lang="en-US" dirty="0" err="1"/>
              <a:t>placerat</a:t>
            </a:r>
            <a:r>
              <a:rPr lang="en-US" dirty="0"/>
              <a:t>.</a:t>
            </a:r>
          </a:p>
        </p:txBody>
      </p:sp>
      <p:sp>
        <p:nvSpPr>
          <p:cNvPr id="25" name="Slide Number Placeholder 5"/>
          <p:cNvSpPr>
            <a:spLocks noGrp="1"/>
          </p:cNvSpPr>
          <p:nvPr>
            <p:ph type="sldNum" sz="quarter" idx="12"/>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
        <p:nvSpPr>
          <p:cNvPr id="16" name="Picture Placeholder 2"/>
          <p:cNvSpPr>
            <a:spLocks noGrp="1" noChangeAspect="1"/>
          </p:cNvSpPr>
          <p:nvPr>
            <p:ph type="pic" idx="13"/>
          </p:nvPr>
        </p:nvSpPr>
        <p:spPr>
          <a:xfrm>
            <a:off x="4056777" y="961466"/>
            <a:ext cx="2155249" cy="4624073"/>
          </a:xfrm>
          <a:prstGeom prst="rect">
            <a:avLst/>
          </a:prstGeom>
          <a:solidFill>
            <a:schemeClr val="bg1">
              <a:lumMod val="95000"/>
            </a:schemeClr>
          </a:solidFill>
        </p:spPr>
        <p:txBody>
          <a:bodyPr anchor="t">
            <a:normAutofit/>
          </a:bodyPr>
          <a:lstStyle>
            <a:lvl1pPr marL="0" indent="0">
              <a:buNone/>
              <a:defRPr sz="1200" b="0" i="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18" name="Picture Placeholder 2"/>
          <p:cNvSpPr>
            <a:spLocks noGrp="1" noChangeAspect="1"/>
          </p:cNvSpPr>
          <p:nvPr>
            <p:ph type="pic" idx="1"/>
          </p:nvPr>
        </p:nvSpPr>
        <p:spPr>
          <a:xfrm>
            <a:off x="6322596" y="962912"/>
            <a:ext cx="2189391" cy="4622627"/>
          </a:xfrm>
          <a:prstGeom prst="rect">
            <a:avLst/>
          </a:prstGeom>
          <a:solidFill>
            <a:schemeClr val="bg1">
              <a:lumMod val="95000"/>
            </a:schemeClr>
          </a:solidFill>
        </p:spPr>
        <p:txBody>
          <a:bodyPr anchor="t">
            <a:normAutofit/>
          </a:bodyPr>
          <a:lstStyle>
            <a:lvl1pPr marL="0" indent="0">
              <a:buNone/>
              <a:defRPr sz="1200">
                <a:solidFill>
                  <a:srgbClr val="828383"/>
                </a:solidFill>
                <a:latin typeface="Museo Slab 500" charset="0"/>
                <a:ea typeface="Museo Slab 500" charset="0"/>
                <a:cs typeface="Museo Slab 500"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30" name="Text Placeholder 3"/>
          <p:cNvSpPr>
            <a:spLocks noGrp="1"/>
          </p:cNvSpPr>
          <p:nvPr>
            <p:ph type="body" sz="half" idx="16" hasCustomPrompt="1"/>
          </p:nvPr>
        </p:nvSpPr>
        <p:spPr>
          <a:xfrm>
            <a:off x="4056777" y="5735335"/>
            <a:ext cx="215524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
        <p:nvSpPr>
          <p:cNvPr id="31" name="Text Placeholder 3"/>
          <p:cNvSpPr>
            <a:spLocks noGrp="1"/>
          </p:cNvSpPr>
          <p:nvPr>
            <p:ph type="body" sz="half" idx="17" hasCustomPrompt="1"/>
          </p:nvPr>
        </p:nvSpPr>
        <p:spPr>
          <a:xfrm>
            <a:off x="6322597" y="5735335"/>
            <a:ext cx="2189389" cy="269811"/>
          </a:xfrm>
          <a:prstGeom prst="rect">
            <a:avLst/>
          </a:prstGeom>
        </p:spPr>
        <p:txBody>
          <a:bodyPr lIns="0" tIns="0" rIns="0">
            <a:normAutofit/>
          </a:bodyPr>
          <a:lstStyle>
            <a:lvl1pPr marL="0" indent="0">
              <a:buNone/>
              <a:defRPr sz="800" b="0" i="0" baseline="0">
                <a:solidFill>
                  <a:srgbClr val="828383"/>
                </a:solidFill>
                <a:latin typeface="Museo Slab 100" charset="0"/>
                <a:ea typeface="Museo Slab 100" charset="0"/>
                <a:cs typeface="Museo Slab 100"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a:t>
            </a:r>
          </a:p>
        </p:txBody>
      </p:sp>
    </p:spTree>
    <p:extLst>
      <p:ext uri="{BB962C8B-B14F-4D97-AF65-F5344CB8AC3E}">
        <p14:creationId xmlns:p14="http://schemas.microsoft.com/office/powerpoint/2010/main" val="650586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9665" y="-5881"/>
            <a:ext cx="9163665" cy="6872211"/>
          </a:xfrm>
          <a:prstGeom prst="rect">
            <a:avLst/>
          </a:prstGeom>
        </p:spPr>
      </p:pic>
      <p:sp>
        <p:nvSpPr>
          <p:cNvPr id="10" name="Rectangle 9"/>
          <p:cNvSpPr/>
          <p:nvPr userDrawn="1"/>
        </p:nvSpPr>
        <p:spPr>
          <a:xfrm>
            <a:off x="201478" y="-6148"/>
            <a:ext cx="8772041" cy="6872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6" algn="ctr"/>
            <a:r>
              <a:rPr lang="en-US" dirty="0"/>
              <a:t>‘</a:t>
            </a:r>
          </a:p>
        </p:txBody>
      </p:sp>
      <p:pic>
        <p:nvPicPr>
          <p:cNvPr id="12" name="Picture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628650" y="204428"/>
            <a:ext cx="1865601" cy="315398"/>
          </a:xfrm>
          <a:prstGeom prst="rect">
            <a:avLst/>
          </a:prstGeom>
        </p:spPr>
      </p:pic>
      <p:cxnSp>
        <p:nvCxnSpPr>
          <p:cNvPr id="13" name="Straight Connector 12"/>
          <p:cNvCxnSpPr/>
          <p:nvPr userDrawn="1"/>
        </p:nvCxnSpPr>
        <p:spPr>
          <a:xfrm>
            <a:off x="628650" y="6248472"/>
            <a:ext cx="7890681" cy="1"/>
          </a:xfrm>
          <a:prstGeom prst="line">
            <a:avLst/>
          </a:prstGeom>
          <a:ln w="19050">
            <a:solidFill>
              <a:srgbClr val="C0C0C0"/>
            </a:solidFill>
            <a:prstDash val="sysDot"/>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28650" y="6359092"/>
            <a:ext cx="780724" cy="288807"/>
          </a:xfrm>
          <a:prstGeom prst="rect">
            <a:avLst/>
          </a:prstGeom>
        </p:spPr>
      </p:pic>
      <p:sp>
        <p:nvSpPr>
          <p:cNvPr id="15" name="Slide Number Placeholder 5"/>
          <p:cNvSpPr>
            <a:spLocks noGrp="1"/>
          </p:cNvSpPr>
          <p:nvPr>
            <p:ph type="sldNum" sz="quarter" idx="4"/>
          </p:nvPr>
        </p:nvSpPr>
        <p:spPr>
          <a:xfrm>
            <a:off x="6532284" y="6425175"/>
            <a:ext cx="2057400" cy="365125"/>
          </a:xfrm>
          <a:prstGeom prst="rect">
            <a:avLst/>
          </a:prstGeom>
        </p:spPr>
        <p:txBody>
          <a:bodyPr/>
          <a:lstStyle>
            <a:lvl1pPr algn="r">
              <a:defRPr sz="1000" b="1" i="0">
                <a:solidFill>
                  <a:srgbClr val="828383"/>
                </a:solidFill>
                <a:latin typeface="Museo Slab 900" charset="0"/>
                <a:ea typeface="Museo Slab 900" charset="0"/>
                <a:cs typeface="Museo Slab 900" charset="0"/>
              </a:defRPr>
            </a:lvl1pPr>
          </a:lstStyle>
          <a:p>
            <a:fld id="{935F4044-894B-B74C-BA70-A76DFBF02618}" type="slidenum">
              <a:rPr lang="en-US" smtClean="0"/>
              <a:pPr/>
              <a:t>‹#›</a:t>
            </a:fld>
            <a:endParaRPr lang="en-US" dirty="0"/>
          </a:p>
        </p:txBody>
      </p:sp>
    </p:spTree>
    <p:extLst>
      <p:ext uri="{BB962C8B-B14F-4D97-AF65-F5344CB8AC3E}">
        <p14:creationId xmlns:p14="http://schemas.microsoft.com/office/powerpoint/2010/main" val="1442484165"/>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3" r:id="rId3"/>
    <p:sldLayoutId id="2147483665" r:id="rId4"/>
    <p:sldLayoutId id="2147483664" r:id="rId5"/>
    <p:sldLayoutId id="2147483672" r:id="rId6"/>
    <p:sldLayoutId id="2147483669" r:id="rId7"/>
    <p:sldLayoutId id="2147483668" r:id="rId8"/>
    <p:sldLayoutId id="2147483673" r:id="rId9"/>
    <p:sldLayoutId id="2147483674" r:id="rId10"/>
    <p:sldLayoutId id="2147483662" r:id="rId11"/>
    <p:sldLayoutId id="2147483670" r:id="rId12"/>
    <p:sldLayoutId id="2147483671" r:id="rId1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ori.hhs.gov/content/chapter-3-The-Protection-of-Human-Subjects-introductio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686846" y="4715669"/>
            <a:ext cx="6612962" cy="1817477"/>
          </a:xfrm>
        </p:spPr>
        <p:txBody>
          <a:bodyPr>
            <a:noAutofit/>
          </a:bodyPr>
          <a:lstStyle/>
          <a:p>
            <a:r>
              <a:rPr lang="en-US" sz="3200" dirty="0"/>
              <a:t>Humans as Subjects</a:t>
            </a:r>
          </a:p>
          <a:p>
            <a:endParaRPr lang="en-US" sz="3200" dirty="0"/>
          </a:p>
          <a:p>
            <a:pPr algn="r"/>
            <a:r>
              <a:rPr lang="en-US" dirty="0"/>
              <a:t>Information for this module came from the </a:t>
            </a:r>
          </a:p>
          <a:p>
            <a:pPr algn="r"/>
            <a:r>
              <a:rPr lang="en-US" dirty="0"/>
              <a:t>Office of Research Integrity (ORI) website: </a:t>
            </a:r>
          </a:p>
          <a:p>
            <a:pPr algn="r"/>
            <a:r>
              <a:rPr lang="en-US" u="sng" dirty="0">
                <a:hlinkClick r:id="rId2"/>
              </a:rPr>
              <a:t>https://ori.hhs.gov/content/chapter-3-The-Protection-of-Human-Subjects-Introduction</a:t>
            </a:r>
            <a:r>
              <a:rPr lang="en-US" dirty="0"/>
              <a:t> </a:t>
            </a:r>
          </a:p>
          <a:p>
            <a:pPr algn="r"/>
            <a:r>
              <a:rPr lang="en-US" dirty="0"/>
              <a:t>(additional information by Nicholas </a:t>
            </a:r>
            <a:r>
              <a:rPr lang="en-US" dirty="0" err="1"/>
              <a:t>Steneck</a:t>
            </a:r>
            <a:r>
              <a:rPr lang="en-US" dirty="0"/>
              <a:t>, PhD)</a:t>
            </a:r>
          </a:p>
          <a:p>
            <a:br>
              <a:rPr lang="en-US" dirty="0"/>
            </a:br>
            <a:endParaRPr lang="en-US" dirty="0"/>
          </a:p>
        </p:txBody>
      </p:sp>
    </p:spTree>
    <p:extLst>
      <p:ext uri="{BB962C8B-B14F-4D97-AF65-F5344CB8AC3E}">
        <p14:creationId xmlns:p14="http://schemas.microsoft.com/office/powerpoint/2010/main" val="1994644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10</a:t>
            </a:fld>
            <a:endParaRPr lang="en-US" dirty="0"/>
          </a:p>
        </p:txBody>
      </p:sp>
      <p:sp>
        <p:nvSpPr>
          <p:cNvPr id="3" name="TextBox 2"/>
          <p:cNvSpPr txBox="1"/>
          <p:nvPr/>
        </p:nvSpPr>
        <p:spPr>
          <a:xfrm>
            <a:off x="1383632" y="1328804"/>
            <a:ext cx="6388768" cy="2492990"/>
          </a:xfrm>
          <a:prstGeom prst="rect">
            <a:avLst/>
          </a:prstGeom>
          <a:noFill/>
        </p:spPr>
        <p:txBody>
          <a:bodyPr wrap="square" rtlCol="0">
            <a:spAutoFit/>
          </a:bodyPr>
          <a:lstStyle/>
          <a:p>
            <a:r>
              <a:rPr lang="en-US" sz="3200" dirty="0">
                <a:solidFill>
                  <a:srgbClr val="C00000"/>
                </a:solidFill>
                <a:latin typeface="Museo Slab 300"/>
              </a:rPr>
              <a:t>What are the ethical principles from the Belmont Report? (3)</a:t>
            </a:r>
          </a:p>
          <a:p>
            <a:pPr marL="228600" lvl="1" indent="-169863"/>
            <a:r>
              <a:rPr lang="en-US" altLang="en-US" sz="2800" dirty="0">
                <a:latin typeface="Museo Slab 300"/>
                <a:ea typeface="ＭＳ Ｐゴシック" panose="020B0600070205080204" pitchFamily="34" charset="-128"/>
                <a:cs typeface="Trebuchet MS" panose="020B0603020202020204" pitchFamily="34" charset="0"/>
              </a:rPr>
              <a:t>- Justice:  who receives the benefits of research and who bears its burdens</a:t>
            </a:r>
          </a:p>
          <a:p>
            <a:pPr marL="288925" lvl="1" indent="-230188" algn="r"/>
            <a:endParaRPr lang="en-US" altLang="en-US" dirty="0">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1198126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11</a:t>
            </a:fld>
            <a:endParaRPr lang="en-US" dirty="0"/>
          </a:p>
        </p:txBody>
      </p:sp>
      <p:sp>
        <p:nvSpPr>
          <p:cNvPr id="5" name="Rectangle 4"/>
          <p:cNvSpPr/>
          <p:nvPr/>
        </p:nvSpPr>
        <p:spPr>
          <a:xfrm>
            <a:off x="1738423" y="1076338"/>
            <a:ext cx="5532668" cy="523220"/>
          </a:xfrm>
          <a:prstGeom prst="rect">
            <a:avLst/>
          </a:prstGeom>
        </p:spPr>
        <p:txBody>
          <a:bodyPr wrap="none">
            <a:spAutoFit/>
          </a:bodyPr>
          <a:lstStyle/>
          <a:p>
            <a:pPr lvl="0" algn="ctr" fontAlgn="base">
              <a:spcBef>
                <a:spcPct val="20000"/>
              </a:spcBef>
              <a:spcAft>
                <a:spcPct val="0"/>
              </a:spcAft>
              <a:buClr>
                <a:srgbClr val="0000FF"/>
              </a:buClr>
              <a:buSzPct val="75000"/>
            </a:pPr>
            <a:r>
              <a:rPr lang="en-US" sz="2800" dirty="0">
                <a:solidFill>
                  <a:srgbClr val="C00000"/>
                </a:solidFill>
                <a:latin typeface="Museo Slab 300"/>
              </a:rPr>
              <a:t>Application of the Belmont Report</a:t>
            </a:r>
          </a:p>
        </p:txBody>
      </p:sp>
      <p:graphicFrame>
        <p:nvGraphicFramePr>
          <p:cNvPr id="6" name="Group 92"/>
          <p:cNvGraphicFramePr>
            <a:graphicFrameLocks noGrp="1"/>
          </p:cNvGraphicFramePr>
          <p:nvPr>
            <p:extLst>
              <p:ext uri="{D42A27DB-BD31-4B8C-83A1-F6EECF244321}">
                <p14:modId xmlns:p14="http://schemas.microsoft.com/office/powerpoint/2010/main" val="2792732068"/>
              </p:ext>
            </p:extLst>
          </p:nvPr>
        </p:nvGraphicFramePr>
        <p:xfrm>
          <a:off x="1526205" y="2015931"/>
          <a:ext cx="6096000" cy="3799155"/>
        </p:xfrm>
        <a:graphic>
          <a:graphicData uri="http://schemas.openxmlformats.org/drawingml/2006/table">
            <a:tbl>
              <a:tblPr/>
              <a:tblGrid>
                <a:gridCol w="2032000">
                  <a:extLst>
                    <a:ext uri="{9D8B030D-6E8A-4147-A177-3AD203B41FA5}">
                      <a16:colId xmlns:a16="http://schemas.microsoft.com/office/drawing/2014/main" val="20000"/>
                    </a:ext>
                  </a:extLst>
                </a:gridCol>
                <a:gridCol w="2032000">
                  <a:extLst>
                    <a:ext uri="{9D8B030D-6E8A-4147-A177-3AD203B41FA5}">
                      <a16:colId xmlns:a16="http://schemas.microsoft.com/office/drawing/2014/main" val="20001"/>
                    </a:ext>
                  </a:extLst>
                </a:gridCol>
                <a:gridCol w="2032000">
                  <a:extLst>
                    <a:ext uri="{9D8B030D-6E8A-4147-A177-3AD203B41FA5}">
                      <a16:colId xmlns:a16="http://schemas.microsoft.com/office/drawing/2014/main" val="20002"/>
                    </a:ext>
                  </a:extLst>
                </a:gridCol>
              </a:tblGrid>
              <a:tr h="1462866">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a:ln>
                            <a:noFill/>
                          </a:ln>
                          <a:solidFill>
                            <a:schemeClr val="tx1"/>
                          </a:solidFill>
                          <a:effectLst/>
                          <a:latin typeface="Museo Slab 300"/>
                        </a:rPr>
                        <a:t>Respect</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1800" b="0" i="0" u="none" strike="noStrike" cap="none" normalizeH="0" baseline="0" dirty="0">
                          <a:ln>
                            <a:noFill/>
                          </a:ln>
                          <a:solidFill>
                            <a:schemeClr val="tx1"/>
                          </a:solidFill>
                          <a:effectLst/>
                          <a:latin typeface="Museo Slab 300"/>
                        </a:rPr>
                        <a:t>Acknowledge autonomy and protect those with diminished autonomy</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a:ln>
                            <a:noFill/>
                          </a:ln>
                          <a:solidFill>
                            <a:schemeClr val="tx1"/>
                          </a:solidFill>
                          <a:effectLst/>
                          <a:latin typeface="Museo Slab 300"/>
                        </a:rPr>
                        <a:t>Consent</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47447">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a:ln>
                            <a:noFill/>
                          </a:ln>
                          <a:solidFill>
                            <a:schemeClr val="tx1"/>
                          </a:solidFill>
                          <a:effectLst/>
                          <a:latin typeface="Museo Slab 300"/>
                        </a:rPr>
                        <a:t>Beneficence</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1800" b="0" i="0" u="none" strike="noStrike" cap="none" normalizeH="0" baseline="0" dirty="0">
                          <a:ln>
                            <a:noFill/>
                          </a:ln>
                          <a:solidFill>
                            <a:schemeClr val="tx1"/>
                          </a:solidFill>
                          <a:effectLst/>
                          <a:latin typeface="Museo Slab 300"/>
                        </a:rPr>
                        <a:t>Protect from harm and secure well-being</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a:ln>
                            <a:noFill/>
                          </a:ln>
                          <a:solidFill>
                            <a:schemeClr val="tx1"/>
                          </a:solidFill>
                          <a:effectLst/>
                          <a:latin typeface="Museo Slab 300"/>
                        </a:rPr>
                        <a:t>Risk/Benefit Analysis</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885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a:ln>
                            <a:noFill/>
                          </a:ln>
                          <a:solidFill>
                            <a:schemeClr val="tx1"/>
                          </a:solidFill>
                          <a:effectLst/>
                          <a:latin typeface="Museo Slab 300"/>
                        </a:rPr>
                        <a:t>Justice</a:t>
                      </a:r>
                    </a:p>
                  </a:txBody>
                  <a:tcPr marT="45707" marB="4570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1800" b="0" i="0" u="none" strike="noStrike" cap="none" normalizeH="0" baseline="0" dirty="0">
                          <a:ln>
                            <a:noFill/>
                          </a:ln>
                          <a:solidFill>
                            <a:schemeClr val="tx1"/>
                          </a:solidFill>
                          <a:effectLst/>
                          <a:latin typeface="Museo Slab 300"/>
                        </a:rPr>
                        <a:t>Fairness in distribution (inclusion and exclusion criteria)</a:t>
                      </a:r>
                    </a:p>
                  </a:txBody>
                  <a:tcPr marT="45707" marB="4570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n-US" sz="2000" b="0" i="0" u="none" strike="noStrike" cap="none" normalizeH="0" baseline="0" dirty="0">
                          <a:ln>
                            <a:noFill/>
                          </a:ln>
                          <a:solidFill>
                            <a:schemeClr val="tx1"/>
                          </a:solidFill>
                          <a:effectLst/>
                          <a:latin typeface="Museo Slab 300"/>
                        </a:rPr>
                        <a:t>Subject Selection</a:t>
                      </a:r>
                    </a:p>
                  </a:txBody>
                  <a:tcPr marT="45707" marB="4570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10962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12</a:t>
            </a:fld>
            <a:endParaRPr lang="en-US" dirty="0"/>
          </a:p>
        </p:txBody>
      </p:sp>
      <p:sp>
        <p:nvSpPr>
          <p:cNvPr id="3" name="TextBox 2"/>
          <p:cNvSpPr txBox="1"/>
          <p:nvPr/>
        </p:nvSpPr>
        <p:spPr>
          <a:xfrm>
            <a:off x="1510953" y="1375102"/>
            <a:ext cx="6388768" cy="2800767"/>
          </a:xfrm>
          <a:prstGeom prst="rect">
            <a:avLst/>
          </a:prstGeom>
          <a:noFill/>
        </p:spPr>
        <p:txBody>
          <a:bodyPr wrap="square" rtlCol="0">
            <a:spAutoFit/>
          </a:bodyPr>
          <a:lstStyle/>
          <a:p>
            <a:r>
              <a:rPr lang="en-US" sz="3200" dirty="0">
                <a:solidFill>
                  <a:srgbClr val="C00000"/>
                </a:solidFill>
                <a:latin typeface="Museo Slab 300"/>
              </a:rPr>
              <a:t>How is human subjects research classified?</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Exempt – low to no risk</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Expedite – minimal risk</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Full Board – greater than minimal risk</a:t>
            </a:r>
          </a:p>
        </p:txBody>
      </p:sp>
    </p:spTree>
    <p:extLst>
      <p:ext uri="{BB962C8B-B14F-4D97-AF65-F5344CB8AC3E}">
        <p14:creationId xmlns:p14="http://schemas.microsoft.com/office/powerpoint/2010/main" val="3272726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13</a:t>
            </a:fld>
            <a:endParaRPr lang="en-US" dirty="0"/>
          </a:p>
        </p:txBody>
      </p:sp>
      <p:sp>
        <p:nvSpPr>
          <p:cNvPr id="3" name="TextBox 2"/>
          <p:cNvSpPr txBox="1"/>
          <p:nvPr/>
        </p:nvSpPr>
        <p:spPr>
          <a:xfrm>
            <a:off x="1545678" y="1042379"/>
            <a:ext cx="6388768" cy="5570756"/>
          </a:xfrm>
          <a:prstGeom prst="rect">
            <a:avLst/>
          </a:prstGeom>
          <a:noFill/>
        </p:spPr>
        <p:txBody>
          <a:bodyPr wrap="square" rtlCol="0">
            <a:spAutoFit/>
          </a:bodyPr>
          <a:lstStyle/>
          <a:p>
            <a:r>
              <a:rPr lang="en-US" sz="3200" dirty="0">
                <a:solidFill>
                  <a:srgbClr val="C00000"/>
                </a:solidFill>
                <a:latin typeface="Museo Slab 300"/>
              </a:rPr>
              <a:t>Classification of Research (1)</a:t>
            </a:r>
          </a:p>
          <a:p>
            <a:pPr marL="58737" lvl="1"/>
            <a:r>
              <a:rPr lang="en-US" altLang="en-US" sz="2400" dirty="0">
                <a:latin typeface="Museo Slab 300"/>
                <a:ea typeface="ＭＳ Ｐゴシック" panose="020B0600070205080204" pitchFamily="34" charset="-128"/>
                <a:cs typeface="Trebuchet MS" panose="020B0603020202020204" pitchFamily="34" charset="0"/>
              </a:rPr>
              <a:t>Exempt – these studies are exempt from the requirements of the federal regulations and can include the following:</a:t>
            </a:r>
            <a:endParaRPr lang="en-US" sz="2400" dirty="0"/>
          </a:p>
          <a:p>
            <a:pPr marL="228600" indent="-228600"/>
            <a:r>
              <a:rPr lang="en-US" dirty="0">
                <a:latin typeface="Museo Slab 300"/>
              </a:rPr>
              <a:t>-  </a:t>
            </a:r>
            <a:r>
              <a:rPr lang="en-US" sz="2000" dirty="0">
                <a:latin typeface="Museo Slab 300"/>
              </a:rPr>
              <a:t>Research conducted in established or commonly accepted educational settings </a:t>
            </a:r>
          </a:p>
          <a:p>
            <a:pPr marL="228600" indent="-228600"/>
            <a:r>
              <a:rPr lang="en-US" sz="2000" dirty="0">
                <a:latin typeface="Museo Slab 300"/>
              </a:rPr>
              <a:t>-  Interactions involving educational tests, surveys, interviews or observation of public behavior </a:t>
            </a:r>
          </a:p>
          <a:p>
            <a:pPr marL="228600" indent="-228600">
              <a:buFontTx/>
              <a:buChar char="-"/>
            </a:pPr>
            <a:r>
              <a:rPr lang="en-US" sz="2000" dirty="0">
                <a:latin typeface="Museo Slab 300"/>
              </a:rPr>
              <a:t>Benign behavioral interventions </a:t>
            </a:r>
          </a:p>
          <a:p>
            <a:pPr marL="228600" indent="-228600">
              <a:buFontTx/>
              <a:buChar char="-"/>
            </a:pPr>
            <a:r>
              <a:rPr lang="en-US" sz="2000" dirty="0">
                <a:latin typeface="Museo Slab 300"/>
              </a:rPr>
              <a:t>Secondary research use of private information or specimens</a:t>
            </a:r>
          </a:p>
          <a:p>
            <a:pPr marL="228600" indent="-228600">
              <a:buFontTx/>
              <a:buChar char="-"/>
            </a:pPr>
            <a:r>
              <a:rPr lang="en-US" sz="2000" dirty="0">
                <a:latin typeface="Museo Slab 300"/>
              </a:rPr>
              <a:t>Demonstration projects</a:t>
            </a:r>
          </a:p>
          <a:p>
            <a:pPr marL="228600" indent="-228600">
              <a:buFontTx/>
              <a:buChar char="-"/>
            </a:pPr>
            <a:r>
              <a:rPr lang="en-US" sz="2000" dirty="0">
                <a:latin typeface="Museo Slab 300"/>
              </a:rPr>
              <a:t>Taste and food quality</a:t>
            </a:r>
          </a:p>
          <a:p>
            <a:r>
              <a:rPr lang="en-US" altLang="en-US" dirty="0">
                <a:solidFill>
                  <a:srgbClr val="C00000"/>
                </a:solidFill>
                <a:latin typeface="Museo Slab 300"/>
                <a:ea typeface="ＭＳ Ｐゴシック" panose="020B0600070205080204" pitchFamily="34" charset="-128"/>
                <a:cs typeface="Trebuchet MS" panose="020B0603020202020204" pitchFamily="34" charset="0"/>
              </a:rPr>
              <a:t>NOTE: Exempt determinations are made by the Office of Research Compliance staff</a:t>
            </a:r>
            <a:endParaRPr lang="en-US" altLang="en-US" sz="2000" dirty="0">
              <a:solidFill>
                <a:srgbClr val="C00000"/>
              </a:solidFill>
              <a:latin typeface="Museo Slab 300"/>
              <a:ea typeface="ＭＳ Ｐゴシック" panose="020B0600070205080204" pitchFamily="34" charset="-128"/>
              <a:cs typeface="Trebuchet MS" panose="020B0603020202020204" pitchFamily="34" charset="0"/>
            </a:endParaRPr>
          </a:p>
          <a:p>
            <a:pPr marL="288925" lvl="1" indent="-230188" algn="r"/>
            <a:endParaRPr lang="en-US" altLang="en-US" dirty="0">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2744121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14</a:t>
            </a:fld>
            <a:endParaRPr lang="en-US" dirty="0"/>
          </a:p>
        </p:txBody>
      </p:sp>
      <p:sp>
        <p:nvSpPr>
          <p:cNvPr id="3" name="TextBox 2"/>
          <p:cNvSpPr txBox="1"/>
          <p:nvPr/>
        </p:nvSpPr>
        <p:spPr>
          <a:xfrm>
            <a:off x="1383632" y="881647"/>
            <a:ext cx="6388768" cy="5909310"/>
          </a:xfrm>
          <a:prstGeom prst="rect">
            <a:avLst/>
          </a:prstGeom>
          <a:noFill/>
        </p:spPr>
        <p:txBody>
          <a:bodyPr wrap="square" rtlCol="0">
            <a:spAutoFit/>
          </a:bodyPr>
          <a:lstStyle/>
          <a:p>
            <a:r>
              <a:rPr lang="en-US" sz="3200" dirty="0">
                <a:solidFill>
                  <a:srgbClr val="C00000"/>
                </a:solidFill>
                <a:latin typeface="Museo Slab 300"/>
              </a:rPr>
              <a:t>Classification of Research (2)</a:t>
            </a:r>
          </a:p>
          <a:p>
            <a:pPr marL="58737" lvl="1"/>
            <a:r>
              <a:rPr lang="en-US" altLang="en-US" sz="2800" dirty="0">
                <a:latin typeface="Museo Slab 300"/>
                <a:ea typeface="ＭＳ Ｐゴシック" panose="020B0600070205080204" pitchFamily="34" charset="-128"/>
                <a:cs typeface="Trebuchet MS" panose="020B0603020202020204" pitchFamily="34" charset="0"/>
              </a:rPr>
              <a:t>Expedite – these studies are minimal risk but are under the federal regulations and can include the following:</a:t>
            </a:r>
            <a:endParaRPr lang="en-US" dirty="0"/>
          </a:p>
          <a:p>
            <a:pPr marL="342900" indent="-342900">
              <a:buFontTx/>
              <a:buChar char="-"/>
            </a:pPr>
            <a:r>
              <a:rPr lang="en-US" sz="2000" dirty="0">
                <a:latin typeface="Museo Slab 300"/>
              </a:rPr>
              <a:t>Approved drugs or devices</a:t>
            </a:r>
          </a:p>
          <a:p>
            <a:pPr marL="342900" indent="-342900">
              <a:buFontTx/>
              <a:buChar char="-"/>
            </a:pPr>
            <a:r>
              <a:rPr lang="en-US" sz="2000" dirty="0">
                <a:latin typeface="Museo Slab 300"/>
              </a:rPr>
              <a:t>Collection of blood samples (exclusions apply)</a:t>
            </a:r>
          </a:p>
          <a:p>
            <a:pPr marL="342900" indent="-342900">
              <a:buFontTx/>
              <a:buChar char="-"/>
            </a:pPr>
            <a:r>
              <a:rPr lang="en-US" sz="2000" dirty="0">
                <a:latin typeface="Museo Slab 300"/>
              </a:rPr>
              <a:t>Collection of biological specimens (noninvasive)</a:t>
            </a:r>
          </a:p>
          <a:p>
            <a:pPr marL="342900" indent="-342900">
              <a:buFontTx/>
              <a:buChar char="-"/>
            </a:pPr>
            <a:r>
              <a:rPr lang="en-US" sz="2000" dirty="0">
                <a:latin typeface="Museo Slab 300"/>
              </a:rPr>
              <a:t>Collection of data routinely employed in clinical practice (noninvasive)</a:t>
            </a:r>
          </a:p>
          <a:p>
            <a:pPr marL="342900" indent="-342900">
              <a:buFontTx/>
              <a:buChar char="-"/>
            </a:pPr>
            <a:r>
              <a:rPr lang="en-US" sz="2000" dirty="0">
                <a:latin typeface="Museo Slab 300"/>
              </a:rPr>
              <a:t>Collection of data, documents, records or specimens (exclusions apply)</a:t>
            </a:r>
          </a:p>
          <a:p>
            <a:pPr marL="342900" indent="-342900">
              <a:buFontTx/>
              <a:buChar char="-"/>
            </a:pPr>
            <a:r>
              <a:rPr lang="en-US" sz="2000" dirty="0">
                <a:latin typeface="Museo Slab 300"/>
              </a:rPr>
              <a:t>Voice, video, digital or image recordings</a:t>
            </a:r>
          </a:p>
          <a:p>
            <a:pPr marL="342900" indent="-342900">
              <a:buFontTx/>
              <a:buChar char="-"/>
            </a:pPr>
            <a:r>
              <a:rPr lang="en-US" sz="2000" dirty="0">
                <a:latin typeface="Museo Slab 300"/>
              </a:rPr>
              <a:t>Individual or group characteristics or behavior</a:t>
            </a:r>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a:p>
            <a:r>
              <a:rPr lang="en-US" altLang="en-US" dirty="0">
                <a:solidFill>
                  <a:srgbClr val="C00000"/>
                </a:solidFill>
                <a:latin typeface="Museo Slab 300"/>
                <a:ea typeface="ＭＳ Ｐゴシック" panose="020B0600070205080204" pitchFamily="34" charset="-128"/>
                <a:cs typeface="Trebuchet MS" panose="020B0603020202020204" pitchFamily="34" charset="0"/>
              </a:rPr>
              <a:t>NOTE: Expedite determinations are made by a member of the Institutional Review Board (IRB)</a:t>
            </a:r>
            <a:endParaRPr lang="en-US" altLang="en-US" sz="2000" dirty="0">
              <a:solidFill>
                <a:srgbClr val="C00000"/>
              </a:solidFill>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3762753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15</a:t>
            </a:fld>
            <a:endParaRPr lang="en-US" dirty="0"/>
          </a:p>
        </p:txBody>
      </p:sp>
      <p:sp>
        <p:nvSpPr>
          <p:cNvPr id="3" name="TextBox 2"/>
          <p:cNvSpPr txBox="1"/>
          <p:nvPr/>
        </p:nvSpPr>
        <p:spPr>
          <a:xfrm>
            <a:off x="1383632" y="917912"/>
            <a:ext cx="6388768" cy="5663089"/>
          </a:xfrm>
          <a:prstGeom prst="rect">
            <a:avLst/>
          </a:prstGeom>
          <a:noFill/>
        </p:spPr>
        <p:txBody>
          <a:bodyPr wrap="square" rtlCol="0">
            <a:spAutoFit/>
          </a:bodyPr>
          <a:lstStyle/>
          <a:p>
            <a:r>
              <a:rPr lang="en-US" sz="2800" dirty="0">
                <a:latin typeface="Museo Slab 300"/>
              </a:rPr>
              <a:t>Classification of Research</a:t>
            </a:r>
          </a:p>
          <a:p>
            <a:pPr marL="58737" lvl="1"/>
            <a:r>
              <a:rPr lang="en-US" altLang="en-US" sz="2800" dirty="0">
                <a:latin typeface="Museo Slab 300"/>
                <a:ea typeface="ＭＳ Ｐゴシック" panose="020B0600070205080204" pitchFamily="34" charset="-128"/>
                <a:cs typeface="Trebuchet MS" panose="020B0603020202020204" pitchFamily="34" charset="0"/>
              </a:rPr>
              <a:t>Full Board – these studies are greater than minimal risk, are under the federal regulations and can include the following:</a:t>
            </a:r>
            <a:endParaRPr lang="en-US" sz="2000" dirty="0"/>
          </a:p>
          <a:p>
            <a:pPr marL="342900" indent="-342900">
              <a:buFontTx/>
              <a:buChar char="-"/>
            </a:pPr>
            <a:r>
              <a:rPr lang="en-US" sz="2400" dirty="0">
                <a:latin typeface="Museo Slab 300"/>
              </a:rPr>
              <a:t>Procedures that might cause physical harm</a:t>
            </a:r>
          </a:p>
          <a:p>
            <a:pPr marL="342900" indent="-342900">
              <a:buFontTx/>
              <a:buChar char="-"/>
            </a:pPr>
            <a:r>
              <a:rPr lang="en-US" sz="2400" dirty="0">
                <a:latin typeface="Museo Slab 300"/>
              </a:rPr>
              <a:t>Procedures that might cause psychological or emotional distress</a:t>
            </a:r>
          </a:p>
          <a:p>
            <a:pPr marL="342900" indent="-342900">
              <a:buFontTx/>
              <a:buChar char="-"/>
            </a:pPr>
            <a:r>
              <a:rPr lang="en-US" sz="2400" dirty="0">
                <a:latin typeface="Museo Slab 300"/>
              </a:rPr>
              <a:t>Collection of information about illegal behavior </a:t>
            </a:r>
            <a:endParaRPr lang="en-US" altLang="en-US" dirty="0">
              <a:solidFill>
                <a:srgbClr val="FF0000"/>
              </a:solidFill>
              <a:latin typeface="Museo Slab 300"/>
              <a:ea typeface="ＭＳ Ｐゴシック" panose="020B0600070205080204" pitchFamily="34" charset="-128"/>
              <a:cs typeface="Trebuchet MS" panose="020B0603020202020204" pitchFamily="34" charset="0"/>
            </a:endParaRPr>
          </a:p>
          <a:p>
            <a:r>
              <a:rPr lang="en-US" altLang="en-US" sz="2200" dirty="0">
                <a:solidFill>
                  <a:srgbClr val="C00000"/>
                </a:solidFill>
                <a:latin typeface="Museo Slab 300"/>
                <a:ea typeface="ＭＳ Ｐゴシック" panose="020B0600070205080204" pitchFamily="34" charset="-128"/>
                <a:cs typeface="Trebuchet MS" panose="020B0603020202020204" pitchFamily="34" charset="0"/>
              </a:rPr>
              <a:t>NOTE: Full board determinations are made by the members of the Institutional Review Board (IRB) at a convened meeting</a:t>
            </a:r>
          </a:p>
          <a:p>
            <a:pPr marL="288925" lvl="1" indent="-230188" algn="r"/>
            <a:endParaRPr lang="en-US" altLang="en-US" dirty="0">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354057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16</a:t>
            </a:fld>
            <a:endParaRPr lang="en-US" dirty="0"/>
          </a:p>
        </p:txBody>
      </p:sp>
      <p:sp>
        <p:nvSpPr>
          <p:cNvPr id="3" name="TextBox 2"/>
          <p:cNvSpPr txBox="1"/>
          <p:nvPr/>
        </p:nvSpPr>
        <p:spPr>
          <a:xfrm>
            <a:off x="1557252" y="1140836"/>
            <a:ext cx="6388768" cy="4985980"/>
          </a:xfrm>
          <a:prstGeom prst="rect">
            <a:avLst/>
          </a:prstGeom>
          <a:noFill/>
        </p:spPr>
        <p:txBody>
          <a:bodyPr wrap="square" rtlCol="0">
            <a:spAutoFit/>
          </a:bodyPr>
          <a:lstStyle/>
          <a:p>
            <a:r>
              <a:rPr lang="en-US" sz="3200" dirty="0">
                <a:solidFill>
                  <a:srgbClr val="C00000"/>
                </a:solidFill>
                <a:latin typeface="Museo Slab 300"/>
              </a:rPr>
              <a:t>Review Criteria</a:t>
            </a:r>
          </a:p>
          <a:p>
            <a:pPr marL="0" lvl="1"/>
            <a:r>
              <a:rPr lang="en-US" altLang="en-US" sz="2800" dirty="0">
                <a:latin typeface="Museo Slab 300"/>
                <a:ea typeface="ＭＳ Ｐゴシック" panose="020B0600070205080204" pitchFamily="34" charset="-128"/>
                <a:cs typeface="Trebuchet MS" panose="020B0603020202020204" pitchFamily="34" charset="0"/>
              </a:rPr>
              <a:t>Research studies are reviewed using the following regulatory criteria:</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Minimization of risks</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Risks reasonable in relation to benefits</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Equitable selection of subjects</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Informed consent sought</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Signature of participant sought (on the informed consent form)</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Data monitored</a:t>
            </a:r>
          </a:p>
          <a:p>
            <a:pPr marL="400050" lvl="1" indent="-400050">
              <a:buFont typeface="Wingdings" panose="05000000000000000000" pitchFamily="2" charset="2"/>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Privacy and confidentiality protected</a:t>
            </a:r>
          </a:p>
          <a:p>
            <a:pPr marL="58737" lvl="1"/>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a:p>
            <a:pPr marL="288925" lvl="1" indent="-230188"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2173135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17</a:t>
            </a:fld>
            <a:endParaRPr lang="en-US" dirty="0"/>
          </a:p>
        </p:txBody>
      </p:sp>
      <p:sp>
        <p:nvSpPr>
          <p:cNvPr id="3" name="TextBox 2"/>
          <p:cNvSpPr txBox="1"/>
          <p:nvPr/>
        </p:nvSpPr>
        <p:spPr>
          <a:xfrm>
            <a:off x="1395043" y="1203927"/>
            <a:ext cx="6388768" cy="4770537"/>
          </a:xfrm>
          <a:prstGeom prst="rect">
            <a:avLst/>
          </a:prstGeom>
          <a:noFill/>
        </p:spPr>
        <p:txBody>
          <a:bodyPr wrap="square" rtlCol="0">
            <a:spAutoFit/>
          </a:bodyPr>
          <a:lstStyle/>
          <a:p>
            <a:r>
              <a:rPr lang="en-US" sz="3200" dirty="0">
                <a:solidFill>
                  <a:srgbClr val="C00000"/>
                </a:solidFill>
                <a:latin typeface="Museo Slab 300"/>
              </a:rPr>
              <a:t>Training</a:t>
            </a:r>
          </a:p>
          <a:p>
            <a:pPr marL="58737" lvl="1"/>
            <a:r>
              <a:rPr lang="en-US" altLang="en-US" sz="2800" dirty="0">
                <a:latin typeface="Museo Slab 300"/>
                <a:ea typeface="ＭＳ Ｐゴシック" panose="020B0600070205080204" pitchFamily="34" charset="-128"/>
                <a:cs typeface="Trebuchet MS" panose="020B0603020202020204" pitchFamily="34" charset="0"/>
              </a:rPr>
              <a:t>In order to ensure that researchers and research personnel understand their obligations to research subjects, the National Institutes of Health currently requires human subject training. The current training required at Stony Brook University is the Collaborative Institutional Training Initiative (CITI)</a:t>
            </a:r>
            <a:endParaRPr lang="en-US" altLang="en-US" sz="2800" dirty="0">
              <a:solidFill>
                <a:srgbClr val="FF0000"/>
              </a:solidFill>
              <a:latin typeface="Museo Slab 300"/>
              <a:ea typeface="ＭＳ Ｐゴシック" panose="020B0600070205080204" pitchFamily="34" charset="-128"/>
              <a:cs typeface="Trebuchet MS" panose="020B0603020202020204" pitchFamily="34" charset="0"/>
            </a:endParaRPr>
          </a:p>
          <a:p>
            <a:pPr marL="58737" lvl="1"/>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p:txBody>
      </p:sp>
    </p:spTree>
    <p:extLst>
      <p:ext uri="{BB962C8B-B14F-4D97-AF65-F5344CB8AC3E}">
        <p14:creationId xmlns:p14="http://schemas.microsoft.com/office/powerpoint/2010/main" val="11210759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18</a:t>
            </a:fld>
            <a:endParaRPr lang="en-US" dirty="0"/>
          </a:p>
        </p:txBody>
      </p:sp>
      <p:sp>
        <p:nvSpPr>
          <p:cNvPr id="3" name="TextBox 2"/>
          <p:cNvSpPr txBox="1"/>
          <p:nvPr/>
        </p:nvSpPr>
        <p:spPr>
          <a:xfrm>
            <a:off x="1343036" y="1040960"/>
            <a:ext cx="6388768" cy="6217087"/>
          </a:xfrm>
          <a:prstGeom prst="rect">
            <a:avLst/>
          </a:prstGeom>
          <a:noFill/>
        </p:spPr>
        <p:txBody>
          <a:bodyPr wrap="square" rtlCol="0">
            <a:spAutoFit/>
          </a:bodyPr>
          <a:lstStyle/>
          <a:p>
            <a:r>
              <a:rPr lang="en-US" sz="3200" dirty="0">
                <a:solidFill>
                  <a:srgbClr val="C00000"/>
                </a:solidFill>
                <a:latin typeface="Museo Slab 300"/>
              </a:rPr>
              <a:t>Continuing Responsibility</a:t>
            </a:r>
          </a:p>
          <a:p>
            <a:pPr marL="58737" lvl="1"/>
            <a:r>
              <a:rPr lang="en-US" altLang="en-US" sz="2600" dirty="0">
                <a:latin typeface="Museo Slab 300"/>
                <a:ea typeface="ＭＳ Ｐゴシック" panose="020B0600070205080204" pitchFamily="34" charset="-128"/>
                <a:cs typeface="Trebuchet MS" panose="020B0603020202020204" pitchFamily="34" charset="0"/>
              </a:rPr>
              <a:t>Once the study is approved, the investigator must follow the approved protocol and any instructions from the Institutional Review Board (IRB). These responsibilities include:</a:t>
            </a:r>
          </a:p>
          <a:p>
            <a:pPr marL="400050"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Enrolling only those subjects the meet the approved inclusion and exclusion criteria</a:t>
            </a:r>
          </a:p>
          <a:p>
            <a:pPr marL="401637"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Obtaining informed consent</a:t>
            </a:r>
          </a:p>
          <a:p>
            <a:pPr marL="400050"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Obtaining prior approval before changing the study</a:t>
            </a:r>
          </a:p>
          <a:p>
            <a:pPr marL="401637"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Keeping accurate records</a:t>
            </a:r>
          </a:p>
          <a:p>
            <a:pPr marL="400050" lvl="1" indent="-342900">
              <a:buFont typeface="Arial" panose="020B0604020202020204" pitchFamily="34" charset="0"/>
              <a:buChar char="•"/>
            </a:pPr>
            <a:r>
              <a:rPr lang="en-US" altLang="en-US" sz="2400" dirty="0">
                <a:solidFill>
                  <a:srgbClr val="C00000"/>
                </a:solidFill>
                <a:latin typeface="Museo Slab 300"/>
                <a:ea typeface="ＭＳ Ｐゴシック" panose="020B0600070205080204" pitchFamily="34" charset="-128"/>
                <a:cs typeface="Trebuchet MS" panose="020B0603020202020204" pitchFamily="34" charset="0"/>
              </a:rPr>
              <a:t>Reporting to the IRB any unexpected, serious, and related events</a:t>
            </a:r>
          </a:p>
          <a:p>
            <a:pPr marL="58737" lvl="1"/>
            <a:endParaRPr lang="en-US" altLang="en-US" sz="2400" dirty="0">
              <a:solidFill>
                <a:srgbClr val="FF0000"/>
              </a:solidFill>
              <a:latin typeface="Museo Slab 300"/>
              <a:ea typeface="ＭＳ Ｐゴシック" panose="020B0600070205080204" pitchFamily="34" charset="-128"/>
              <a:cs typeface="Trebuchet MS" panose="020B0603020202020204" pitchFamily="34" charset="0"/>
            </a:endParaRPr>
          </a:p>
          <a:p>
            <a:pPr marL="58737" lvl="1"/>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p:txBody>
      </p:sp>
    </p:spTree>
    <p:extLst>
      <p:ext uri="{BB962C8B-B14F-4D97-AF65-F5344CB8AC3E}">
        <p14:creationId xmlns:p14="http://schemas.microsoft.com/office/powerpoint/2010/main" val="25457915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35F4044-894B-B74C-BA70-A76DFBF02618}" type="slidenum">
              <a:rPr lang="en-US" smtClean="0"/>
              <a:pPr/>
              <a:t>19</a:t>
            </a:fld>
            <a:endParaRPr lang="en-US" dirty="0"/>
          </a:p>
        </p:txBody>
      </p:sp>
      <p:pic>
        <p:nvPicPr>
          <p:cNvPr id="1026" name="Picture 2" descr="Friday afternoon's funny - How research ethics committees got started -  AHREC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0614" y="957112"/>
            <a:ext cx="6748530" cy="479094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584879" y="5908621"/>
            <a:ext cx="3374265" cy="954107"/>
          </a:xfrm>
          <a:prstGeom prst="rect">
            <a:avLst/>
          </a:prstGeom>
          <a:noFill/>
        </p:spPr>
        <p:txBody>
          <a:bodyPr wrap="square" rtlCol="0">
            <a:spAutoFit/>
          </a:bodyPr>
          <a:lstStyle/>
          <a:p>
            <a:r>
              <a:rPr lang="en-US" sz="1400" dirty="0">
                <a:solidFill>
                  <a:schemeClr val="bg1"/>
                </a:solidFill>
              </a:rPr>
              <a:t>Cartoonist – Don Mayne (Image from https://mail.google.com/mail/u/0/#inbox/FMfcgzGqQcpsJRHDLVQKPtCwhhNRRmJMAHRECS)</a:t>
            </a:r>
          </a:p>
        </p:txBody>
      </p:sp>
    </p:spTree>
    <p:extLst>
      <p:ext uri="{BB962C8B-B14F-4D97-AF65-F5344CB8AC3E}">
        <p14:creationId xmlns:p14="http://schemas.microsoft.com/office/powerpoint/2010/main" val="2285672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068530"/>
            <a:ext cx="6599639" cy="4760147"/>
          </a:xfrm>
        </p:spPr>
        <p:txBody>
          <a:bodyPr>
            <a:normAutofit/>
          </a:bodyPr>
          <a:lstStyle/>
          <a:p>
            <a:r>
              <a:rPr lang="en-US" sz="3200" dirty="0">
                <a:solidFill>
                  <a:srgbClr val="C00000"/>
                </a:solidFill>
              </a:rPr>
              <a:t>Overview</a:t>
            </a:r>
          </a:p>
          <a:p>
            <a:r>
              <a:rPr lang="en-US" sz="2800" dirty="0">
                <a:solidFill>
                  <a:schemeClr val="tx1"/>
                </a:solidFill>
              </a:rPr>
              <a:t>Research with human subjects can provide benefits to society as a whole as well as the subjects themselves whether medical (drug or device) research or social science research. </a:t>
            </a:r>
          </a:p>
          <a:p>
            <a:endParaRPr lang="en-US" sz="2800" dirty="0">
              <a:solidFill>
                <a:schemeClr val="tx1"/>
              </a:solidFill>
            </a:endParaRPr>
          </a:p>
          <a:p>
            <a:r>
              <a:rPr lang="en-US" sz="2800" dirty="0">
                <a:solidFill>
                  <a:schemeClr val="tx1"/>
                </a:solidFill>
              </a:rPr>
              <a:t>This presentation will help you better understand your responsibilities related to human subject research.</a:t>
            </a:r>
          </a:p>
          <a:p>
            <a:endParaRPr lang="en-US" sz="2800" dirty="0">
              <a:solidFill>
                <a:schemeClr val="tx1"/>
              </a:solidFill>
            </a:endParaRPr>
          </a:p>
          <a:p>
            <a:endParaRPr lang="en-US" sz="2800" dirty="0">
              <a:solidFill>
                <a:schemeClr val="tx1"/>
              </a:solidFill>
            </a:endParaRPr>
          </a:p>
          <a:p>
            <a:endParaRPr lang="en-US" sz="28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a:t>
            </a:fld>
            <a:endParaRPr lang="en-US" dirty="0"/>
          </a:p>
        </p:txBody>
      </p:sp>
    </p:spTree>
    <p:extLst>
      <p:ext uri="{BB962C8B-B14F-4D97-AF65-F5344CB8AC3E}">
        <p14:creationId xmlns:p14="http://schemas.microsoft.com/office/powerpoint/2010/main" val="3492710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208002"/>
            <a:ext cx="6599639" cy="4760147"/>
          </a:xfrm>
        </p:spPr>
        <p:txBody>
          <a:bodyPr>
            <a:normAutofit lnSpcReduction="10000"/>
          </a:bodyPr>
          <a:lstStyle/>
          <a:p>
            <a:r>
              <a:rPr lang="en-US" sz="2800" dirty="0">
                <a:solidFill>
                  <a:srgbClr val="C00000"/>
                </a:solidFill>
              </a:rPr>
              <a:t>Case Example (1)</a:t>
            </a:r>
          </a:p>
          <a:p>
            <a:r>
              <a:rPr lang="en-US" sz="2600" dirty="0">
                <a:solidFill>
                  <a:schemeClr val="tx1"/>
                </a:solidFill>
              </a:rPr>
              <a:t>Investigators conducting a longitudinal study have results indicating that the populations studied show a higher incidence of alcoholism, substance abuse, and dementia. They have also identified environmental factors that are associated with an increased risk of some cancers. Local board members upon hearing these results are disturbed about the study outcomes and do not want the results published as they maintain that they reflect poorly on their community.</a:t>
            </a:r>
          </a:p>
        </p:txBody>
      </p:sp>
      <p:sp>
        <p:nvSpPr>
          <p:cNvPr id="4" name="Slide Number Placeholder 3"/>
          <p:cNvSpPr>
            <a:spLocks noGrp="1"/>
          </p:cNvSpPr>
          <p:nvPr>
            <p:ph type="sldNum" sz="quarter" idx="12"/>
          </p:nvPr>
        </p:nvSpPr>
        <p:spPr/>
        <p:txBody>
          <a:bodyPr/>
          <a:lstStyle/>
          <a:p>
            <a:fld id="{935F4044-894B-B74C-BA70-A76DFBF02618}" type="slidenum">
              <a:rPr lang="en-US" smtClean="0"/>
              <a:pPr/>
              <a:t>20</a:t>
            </a:fld>
            <a:endParaRPr lang="en-US" dirty="0"/>
          </a:p>
        </p:txBody>
      </p:sp>
    </p:spTree>
    <p:extLst>
      <p:ext uri="{BB962C8B-B14F-4D97-AF65-F5344CB8AC3E}">
        <p14:creationId xmlns:p14="http://schemas.microsoft.com/office/powerpoint/2010/main" val="810050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278851"/>
            <a:ext cx="6599639" cy="4511842"/>
          </a:xfrm>
        </p:spPr>
        <p:txBody>
          <a:bodyPr>
            <a:normAutofit/>
          </a:bodyPr>
          <a:lstStyle/>
          <a:p>
            <a:r>
              <a:rPr lang="en-US" sz="3200" dirty="0">
                <a:solidFill>
                  <a:srgbClr val="C00000"/>
                </a:solidFill>
              </a:rPr>
              <a:t>Case Example Questions (1)</a:t>
            </a:r>
          </a:p>
          <a:p>
            <a:pPr marL="457200" indent="-457200">
              <a:buFont typeface="Arial" panose="020B0604020202020204" pitchFamily="34" charset="0"/>
              <a:buChar char="•"/>
            </a:pPr>
            <a:r>
              <a:rPr lang="en-US" sz="2800" dirty="0">
                <a:solidFill>
                  <a:schemeClr val="tx1"/>
                </a:solidFill>
              </a:rPr>
              <a:t>Should the investigators only publish a portion of the results?</a:t>
            </a:r>
          </a:p>
          <a:p>
            <a:pPr marL="457200" indent="-457200">
              <a:buFont typeface="Arial" panose="020B0604020202020204" pitchFamily="34" charset="0"/>
              <a:buChar char="•"/>
            </a:pPr>
            <a:r>
              <a:rPr lang="en-US" sz="2800" dirty="0">
                <a:solidFill>
                  <a:schemeClr val="tx1"/>
                </a:solidFill>
              </a:rPr>
              <a:t>Should they publish the controversial results?</a:t>
            </a:r>
          </a:p>
          <a:p>
            <a:pPr marL="457200" indent="-457200">
              <a:buFont typeface="Arial" panose="020B0604020202020204" pitchFamily="34" charset="0"/>
              <a:buChar char="•"/>
            </a:pPr>
            <a:r>
              <a:rPr lang="en-US" sz="2800" dirty="0">
                <a:solidFill>
                  <a:schemeClr val="tx1"/>
                </a:solidFill>
              </a:rPr>
              <a:t>Is there anyway this situation could have been prevented?</a:t>
            </a:r>
          </a:p>
          <a:p>
            <a:endParaRPr lang="en-US" sz="2800" dirty="0">
              <a:solidFill>
                <a:srgbClr val="C00000"/>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21</a:t>
            </a:fld>
            <a:endParaRPr lang="en-US" dirty="0"/>
          </a:p>
        </p:txBody>
      </p:sp>
    </p:spTree>
    <p:extLst>
      <p:ext uri="{BB962C8B-B14F-4D97-AF65-F5344CB8AC3E}">
        <p14:creationId xmlns:p14="http://schemas.microsoft.com/office/powerpoint/2010/main" val="1973721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864" y="908553"/>
            <a:ext cx="6745075" cy="583204"/>
          </a:xfrm>
        </p:spPr>
        <p:txBody>
          <a:bodyPr>
            <a:noAutofit/>
          </a:bodyPr>
          <a:lstStyle/>
          <a:p>
            <a:pPr lvl="0">
              <a:spcBef>
                <a:spcPts val="600"/>
              </a:spcBef>
            </a:pPr>
            <a:r>
              <a:rPr lang="en-US" dirty="0"/>
              <a:t>Humans as Subjects</a:t>
            </a:r>
          </a:p>
        </p:txBody>
      </p:sp>
      <p:sp>
        <p:nvSpPr>
          <p:cNvPr id="3" name="Text Placeholder 2"/>
          <p:cNvSpPr>
            <a:spLocks noGrp="1"/>
          </p:cNvSpPr>
          <p:nvPr>
            <p:ph type="body" idx="1"/>
          </p:nvPr>
        </p:nvSpPr>
        <p:spPr>
          <a:xfrm>
            <a:off x="1238864" y="1576137"/>
            <a:ext cx="6599639" cy="4944979"/>
          </a:xfrm>
        </p:spPr>
        <p:txBody>
          <a:bodyPr>
            <a:normAutofit fontScale="92500" lnSpcReduction="10000"/>
          </a:bodyPr>
          <a:lstStyle/>
          <a:p>
            <a:r>
              <a:rPr lang="en-US" sz="3000" dirty="0">
                <a:solidFill>
                  <a:srgbClr val="C00000"/>
                </a:solidFill>
              </a:rPr>
              <a:t>Case Example (2)</a:t>
            </a:r>
          </a:p>
          <a:p>
            <a:r>
              <a:rPr lang="en-US" sz="2400" dirty="0">
                <a:solidFill>
                  <a:schemeClr val="tx1"/>
                </a:solidFill>
              </a:rPr>
              <a:t>Dr. Howser is interested in studying various types of environments and a child’s ability to adapt to those environments. Youth ages 6-12 who have been exposed to a violent community act will be followed for a period of six months. Assessments will be done through surveys and interviews. The research will be done in collaboration with a private school. Several months into the research Dr. Howser notices that some children are showing signs of anxiety and depression and engaging in risky behaviors. She believes she has the ethical obligation to intervene.</a:t>
            </a:r>
          </a:p>
          <a:p>
            <a:endParaRPr lang="en-US" sz="2800" dirty="0">
              <a:solidFill>
                <a:srgbClr val="C00000"/>
              </a:solidFill>
            </a:endParaRPr>
          </a:p>
          <a:p>
            <a:pPr algn="r"/>
            <a:r>
              <a:rPr lang="en-US" sz="1900" dirty="0">
                <a:solidFill>
                  <a:srgbClr val="C00000"/>
                </a:solidFill>
              </a:rPr>
              <a:t>Bioethics Research Center, </a:t>
            </a:r>
          </a:p>
          <a:p>
            <a:pPr algn="r"/>
            <a:r>
              <a:rPr lang="en-US" sz="1900" dirty="0">
                <a:solidFill>
                  <a:srgbClr val="C00000"/>
                </a:solidFill>
              </a:rPr>
              <a:t>Washington University in St. Louis</a:t>
            </a:r>
          </a:p>
        </p:txBody>
      </p:sp>
      <p:sp>
        <p:nvSpPr>
          <p:cNvPr id="4" name="Slide Number Placeholder 3"/>
          <p:cNvSpPr>
            <a:spLocks noGrp="1"/>
          </p:cNvSpPr>
          <p:nvPr>
            <p:ph type="sldNum" sz="quarter" idx="12"/>
          </p:nvPr>
        </p:nvSpPr>
        <p:spPr/>
        <p:txBody>
          <a:bodyPr/>
          <a:lstStyle/>
          <a:p>
            <a:fld id="{935F4044-894B-B74C-BA70-A76DFBF02618}" type="slidenum">
              <a:rPr lang="en-US" smtClean="0"/>
              <a:pPr/>
              <a:t>22</a:t>
            </a:fld>
            <a:endParaRPr lang="en-US" dirty="0"/>
          </a:p>
        </p:txBody>
      </p:sp>
    </p:spTree>
    <p:extLst>
      <p:ext uri="{BB962C8B-B14F-4D97-AF65-F5344CB8AC3E}">
        <p14:creationId xmlns:p14="http://schemas.microsoft.com/office/powerpoint/2010/main" val="825131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209402"/>
            <a:ext cx="6599639" cy="4589514"/>
          </a:xfrm>
        </p:spPr>
        <p:txBody>
          <a:bodyPr>
            <a:normAutofit/>
          </a:bodyPr>
          <a:lstStyle/>
          <a:p>
            <a:r>
              <a:rPr lang="en-US" sz="3200" dirty="0">
                <a:solidFill>
                  <a:srgbClr val="C00000"/>
                </a:solidFill>
              </a:rPr>
              <a:t>Case Example Questions (2)</a:t>
            </a:r>
          </a:p>
          <a:p>
            <a:pPr marL="457200" indent="-457200">
              <a:buFont typeface="Arial" panose="020B0604020202020204" pitchFamily="34" charset="0"/>
              <a:buChar char="•"/>
            </a:pPr>
            <a:r>
              <a:rPr lang="en-US" sz="2800" dirty="0">
                <a:solidFill>
                  <a:schemeClr val="tx1"/>
                </a:solidFill>
              </a:rPr>
              <a:t>Should Dr. Howser intervene with these students?</a:t>
            </a:r>
          </a:p>
          <a:p>
            <a:pPr marL="457200" indent="-457200">
              <a:buFont typeface="Arial" panose="020B0604020202020204" pitchFamily="34" charset="0"/>
              <a:buChar char="•"/>
            </a:pPr>
            <a:r>
              <a:rPr lang="en-US" sz="2800" dirty="0">
                <a:solidFill>
                  <a:schemeClr val="tx1"/>
                </a:solidFill>
              </a:rPr>
              <a:t>Should she do nothing and maintain confidentiality as promised?</a:t>
            </a:r>
          </a:p>
          <a:p>
            <a:pPr marL="457200" indent="-457200">
              <a:buFont typeface="Arial" panose="020B0604020202020204" pitchFamily="34" charset="0"/>
              <a:buChar char="•"/>
            </a:pPr>
            <a:r>
              <a:rPr lang="en-US" sz="2800" dirty="0">
                <a:solidFill>
                  <a:schemeClr val="tx1"/>
                </a:solidFill>
              </a:rPr>
              <a:t>Should she report the risky behaviors to the parents?</a:t>
            </a:r>
          </a:p>
          <a:p>
            <a:pPr marL="457200" indent="-457200">
              <a:buFont typeface="Arial" panose="020B0604020202020204" pitchFamily="34" charset="0"/>
              <a:buChar char="•"/>
            </a:pPr>
            <a:r>
              <a:rPr lang="en-US" sz="2800" dirty="0">
                <a:solidFill>
                  <a:schemeClr val="tx1"/>
                </a:solidFill>
              </a:rPr>
              <a:t>Should she provide referral information to the students?</a:t>
            </a:r>
          </a:p>
          <a:p>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23</a:t>
            </a:fld>
            <a:endParaRPr lang="en-US" dirty="0"/>
          </a:p>
        </p:txBody>
      </p:sp>
    </p:spTree>
    <p:extLst>
      <p:ext uri="{BB962C8B-B14F-4D97-AF65-F5344CB8AC3E}">
        <p14:creationId xmlns:p14="http://schemas.microsoft.com/office/powerpoint/2010/main" val="864352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864" y="908552"/>
            <a:ext cx="6745075" cy="595395"/>
          </a:xfrm>
        </p:spPr>
        <p:txBody>
          <a:bodyPr>
            <a:noAutofit/>
          </a:bodyPr>
          <a:lstStyle/>
          <a:p>
            <a:pPr lvl="0">
              <a:spcBef>
                <a:spcPts val="600"/>
              </a:spcBef>
            </a:pPr>
            <a:r>
              <a:rPr lang="en-US" dirty="0"/>
              <a:t>Humans as Subjects</a:t>
            </a:r>
            <a:endParaRPr lang="en-US" dirty="0">
              <a:latin typeface="Museo Slab 300"/>
            </a:endParaRPr>
          </a:p>
        </p:txBody>
      </p:sp>
      <p:sp>
        <p:nvSpPr>
          <p:cNvPr id="4" name="Slide Number Placeholder 3"/>
          <p:cNvSpPr>
            <a:spLocks noGrp="1"/>
          </p:cNvSpPr>
          <p:nvPr>
            <p:ph type="sldNum" sz="quarter" idx="12"/>
          </p:nvPr>
        </p:nvSpPr>
        <p:spPr/>
        <p:txBody>
          <a:bodyPr/>
          <a:lstStyle/>
          <a:p>
            <a:fld id="{935F4044-894B-B74C-BA70-A76DFBF02618}" type="slidenum">
              <a:rPr lang="en-US" smtClean="0"/>
              <a:pPr/>
              <a:t>24</a:t>
            </a:fld>
            <a:endParaRPr lang="en-US" dirty="0"/>
          </a:p>
        </p:txBody>
      </p:sp>
      <p:sp>
        <p:nvSpPr>
          <p:cNvPr id="5" name="TextBox 4"/>
          <p:cNvSpPr txBox="1"/>
          <p:nvPr/>
        </p:nvSpPr>
        <p:spPr>
          <a:xfrm>
            <a:off x="1226832" y="1636295"/>
            <a:ext cx="7074957" cy="4216539"/>
          </a:xfrm>
          <a:prstGeom prst="rect">
            <a:avLst/>
          </a:prstGeom>
          <a:noFill/>
        </p:spPr>
        <p:txBody>
          <a:bodyPr wrap="square" rtlCol="0">
            <a:spAutoFit/>
          </a:bodyPr>
          <a:lstStyle/>
          <a:p>
            <a:r>
              <a:rPr lang="en-US" sz="2800" dirty="0">
                <a:solidFill>
                  <a:srgbClr val="C00000"/>
                </a:solidFill>
                <a:latin typeface="Museo Slab 300"/>
              </a:rPr>
              <a:t>Role Play: </a:t>
            </a:r>
          </a:p>
          <a:p>
            <a:r>
              <a:rPr lang="en-US" sz="2800" dirty="0">
                <a:latin typeface="Museo Slab 300"/>
              </a:rPr>
              <a:t>This is a 2-person role play involving an Physician-Researcher and a Department Chair </a:t>
            </a:r>
            <a:endParaRPr lang="en-US" sz="2800" dirty="0">
              <a:solidFill>
                <a:srgbClr val="C00000"/>
              </a:solidFill>
              <a:latin typeface="Museo Slab 300"/>
            </a:endParaRPr>
          </a:p>
          <a:p>
            <a:endParaRPr lang="en-US" sz="2800" dirty="0">
              <a:solidFill>
                <a:srgbClr val="C00000"/>
              </a:solidFill>
              <a:latin typeface="Museo Slab 300"/>
            </a:endParaRPr>
          </a:p>
          <a:p>
            <a:r>
              <a:rPr lang="en-US" sz="2800" dirty="0">
                <a:solidFill>
                  <a:srgbClr val="C00000"/>
                </a:solidFill>
                <a:latin typeface="Museo Slab 300"/>
              </a:rPr>
              <a:t>Roles: </a:t>
            </a:r>
          </a:p>
          <a:p>
            <a:r>
              <a:rPr lang="en-US" sz="2800" dirty="0">
                <a:latin typeface="Museo Slab 300"/>
              </a:rPr>
              <a:t>Physician-researcher</a:t>
            </a:r>
          </a:p>
          <a:p>
            <a:r>
              <a:rPr lang="en-US" sz="2800" dirty="0">
                <a:latin typeface="Museo Slab 300"/>
              </a:rPr>
              <a:t>Department Chair</a:t>
            </a:r>
          </a:p>
          <a:p>
            <a:endParaRPr lang="en-US" sz="3600" dirty="0">
              <a:solidFill>
                <a:srgbClr val="C00000"/>
              </a:solidFill>
              <a:latin typeface="Museo Slab 300"/>
            </a:endParaRPr>
          </a:p>
        </p:txBody>
      </p:sp>
    </p:spTree>
    <p:extLst>
      <p:ext uri="{BB962C8B-B14F-4D97-AF65-F5344CB8AC3E}">
        <p14:creationId xmlns:p14="http://schemas.microsoft.com/office/powerpoint/2010/main" val="1771811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25</a:t>
            </a:fld>
            <a:endParaRPr lang="en-US" dirty="0"/>
          </a:p>
        </p:txBody>
      </p:sp>
      <p:sp>
        <p:nvSpPr>
          <p:cNvPr id="5" name="TextBox 4"/>
          <p:cNvSpPr txBox="1"/>
          <p:nvPr/>
        </p:nvSpPr>
        <p:spPr>
          <a:xfrm>
            <a:off x="1226832" y="1323779"/>
            <a:ext cx="7074957" cy="1446550"/>
          </a:xfrm>
          <a:prstGeom prst="rect">
            <a:avLst/>
          </a:prstGeom>
          <a:noFill/>
        </p:spPr>
        <p:txBody>
          <a:bodyPr wrap="square" rtlCol="0">
            <a:spAutoFit/>
          </a:bodyPr>
          <a:lstStyle/>
          <a:p>
            <a:r>
              <a:rPr lang="en-US" sz="3200" dirty="0">
                <a:solidFill>
                  <a:srgbClr val="C00000"/>
                </a:solidFill>
                <a:latin typeface="Museo Slab 300"/>
              </a:rPr>
              <a:t>Scenario: </a:t>
            </a:r>
          </a:p>
          <a:p>
            <a:r>
              <a:rPr lang="en-US" sz="2800" dirty="0">
                <a:latin typeface="Museo Slab 300"/>
              </a:rPr>
              <a:t>Physician-Researcher discussion with the Department Chair.</a:t>
            </a:r>
            <a:endParaRPr lang="en-US" sz="2800" dirty="0">
              <a:solidFill>
                <a:srgbClr val="C00000"/>
              </a:solidFill>
              <a:latin typeface="Museo Slab 300"/>
            </a:endParaRPr>
          </a:p>
        </p:txBody>
      </p:sp>
    </p:spTree>
    <p:extLst>
      <p:ext uri="{BB962C8B-B14F-4D97-AF65-F5344CB8AC3E}">
        <p14:creationId xmlns:p14="http://schemas.microsoft.com/office/powerpoint/2010/main" val="14770809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26</a:t>
            </a:fld>
            <a:endParaRPr lang="en-US" dirty="0"/>
          </a:p>
        </p:txBody>
      </p:sp>
      <p:sp>
        <p:nvSpPr>
          <p:cNvPr id="5" name="TextBox 4"/>
          <p:cNvSpPr txBox="1"/>
          <p:nvPr/>
        </p:nvSpPr>
        <p:spPr>
          <a:xfrm>
            <a:off x="1123117" y="1145768"/>
            <a:ext cx="7074957" cy="4616648"/>
          </a:xfrm>
          <a:prstGeom prst="rect">
            <a:avLst/>
          </a:prstGeom>
          <a:noFill/>
        </p:spPr>
        <p:txBody>
          <a:bodyPr wrap="square" rtlCol="0">
            <a:spAutoFit/>
          </a:bodyPr>
          <a:lstStyle/>
          <a:p>
            <a:r>
              <a:rPr lang="en-US" sz="2400" dirty="0">
                <a:latin typeface="Museo Slab 300"/>
              </a:rPr>
              <a:t>Character Description: Physician-Researcher</a:t>
            </a:r>
          </a:p>
          <a:p>
            <a:r>
              <a:rPr lang="en-US" dirty="0">
                <a:latin typeface="Museo Slab 300"/>
              </a:rPr>
              <a:t>You are a very successful neurologist at a large academic medical center, and the director of the division of critical care neurology. You rotate as an attending physician in the hospital. You are also principal investigator (PI) of two large NIH R01 studies and two clinical trials funded by industry partners. In addition, you chair an IRB, serve as a preceptor for several trainees, and direct a course for medical students. You also serve on a NIH study section, travel frequently as a speaker here and abroad, and are the incoming president of the regional chapter of your professional association. Now, you want to apply to be Principal Investigator on a new NIH institutional research training grant, which would admit four trainees per year. You thrive on keeping a hectic schedule and enjoy the diversity of your commitments. However, because of this lifestyle, your spouse has left you. Now, you have completely immersed yourself into your work.</a:t>
            </a:r>
          </a:p>
        </p:txBody>
      </p:sp>
    </p:spTree>
    <p:extLst>
      <p:ext uri="{BB962C8B-B14F-4D97-AF65-F5344CB8AC3E}">
        <p14:creationId xmlns:p14="http://schemas.microsoft.com/office/powerpoint/2010/main" val="23674129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27</a:t>
            </a:fld>
            <a:endParaRPr lang="en-US" dirty="0"/>
          </a:p>
        </p:txBody>
      </p:sp>
      <p:sp>
        <p:nvSpPr>
          <p:cNvPr id="5" name="TextBox 4"/>
          <p:cNvSpPr txBox="1"/>
          <p:nvPr/>
        </p:nvSpPr>
        <p:spPr>
          <a:xfrm>
            <a:off x="1226832" y="1040960"/>
            <a:ext cx="7074957" cy="5170646"/>
          </a:xfrm>
          <a:prstGeom prst="rect">
            <a:avLst/>
          </a:prstGeom>
          <a:noFill/>
        </p:spPr>
        <p:txBody>
          <a:bodyPr wrap="square" rtlCol="0">
            <a:spAutoFit/>
          </a:bodyPr>
          <a:lstStyle/>
          <a:p>
            <a:r>
              <a:rPr lang="en-US" sz="2400" dirty="0">
                <a:latin typeface="Museo Slab 300"/>
              </a:rPr>
              <a:t>Character Description: Department Chair</a:t>
            </a:r>
          </a:p>
          <a:p>
            <a:r>
              <a:rPr lang="en-US" dirty="0">
                <a:latin typeface="Museo Slab 300"/>
              </a:rPr>
              <a:t>You are Chair of the Neurology Department at a large academic medical center. You have spent the last few years trying to keep your physician-researcher happy, as he is always letting you know about offers he receives from other prestigious universities. You know that he supports many valuable programs in your department. Typically, he has students, post-docs, and others who work in his labs covering many of his academic duties. The Sponsored Projects office has brought to the attention of the provost the dubious Effort Reports he has submitted, and the provost has asked you to look into the matter, because they fear he would not pass muster with federal auditors. (An Effort Report indicates total university-compensated effort, which may include teaching, research, public service, administrative and other university-related activities).You are especially concerned now that he has emailed you that he will stop by to have you sign off on his proposal to be Principal Investigator on a NIH institutional research training grant, requiring his supervision and guidance.</a:t>
            </a:r>
          </a:p>
        </p:txBody>
      </p:sp>
    </p:spTree>
    <p:extLst>
      <p:ext uri="{BB962C8B-B14F-4D97-AF65-F5344CB8AC3E}">
        <p14:creationId xmlns:p14="http://schemas.microsoft.com/office/powerpoint/2010/main" val="2314954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28</a:t>
            </a:fld>
            <a:endParaRPr lang="en-US" dirty="0"/>
          </a:p>
        </p:txBody>
      </p:sp>
      <p:sp>
        <p:nvSpPr>
          <p:cNvPr id="5" name="TextBox 4"/>
          <p:cNvSpPr txBox="1"/>
          <p:nvPr/>
        </p:nvSpPr>
        <p:spPr>
          <a:xfrm>
            <a:off x="1238864" y="1359241"/>
            <a:ext cx="7074957" cy="2862322"/>
          </a:xfrm>
          <a:prstGeom prst="rect">
            <a:avLst/>
          </a:prstGeom>
          <a:noFill/>
        </p:spPr>
        <p:txBody>
          <a:bodyPr wrap="square" rtlCol="0">
            <a:spAutoFit/>
          </a:bodyPr>
          <a:lstStyle/>
          <a:p>
            <a:r>
              <a:rPr lang="en-US" sz="2400" i="1" dirty="0">
                <a:solidFill>
                  <a:srgbClr val="C00000"/>
                </a:solidFill>
                <a:latin typeface="Museo Slab 300"/>
              </a:rPr>
              <a:t>Scenario</a:t>
            </a:r>
          </a:p>
          <a:p>
            <a:r>
              <a:rPr lang="en-US" sz="2400" i="1" dirty="0">
                <a:solidFill>
                  <a:srgbClr val="C00000"/>
                </a:solidFill>
                <a:latin typeface="Museo Slab 300"/>
              </a:rPr>
              <a:t>Physician-Researcher</a:t>
            </a:r>
            <a:r>
              <a:rPr lang="en-US" sz="2400" dirty="0">
                <a:solidFill>
                  <a:srgbClr val="C00000"/>
                </a:solidFill>
                <a:latin typeface="Museo Slab 300"/>
              </a:rPr>
              <a:t>: </a:t>
            </a:r>
            <a:r>
              <a:rPr lang="en-US" sz="2400" dirty="0">
                <a:latin typeface="Museo Slab 300"/>
              </a:rPr>
              <a:t> “Hi, did you get my email?”</a:t>
            </a:r>
            <a:endParaRPr lang="en-US" sz="2400" i="1" dirty="0">
              <a:latin typeface="Museo Slab 300"/>
            </a:endParaRPr>
          </a:p>
          <a:p>
            <a:r>
              <a:rPr lang="en-US" sz="2400" i="1" dirty="0">
                <a:solidFill>
                  <a:srgbClr val="C00000"/>
                </a:solidFill>
                <a:latin typeface="Museo Slab 300"/>
              </a:rPr>
              <a:t>Department Chair</a:t>
            </a:r>
            <a:r>
              <a:rPr lang="en-US" sz="2400" dirty="0">
                <a:solidFill>
                  <a:srgbClr val="C00000"/>
                </a:solidFill>
                <a:latin typeface="Museo Slab 300"/>
              </a:rPr>
              <a:t>:</a:t>
            </a:r>
            <a:r>
              <a:rPr lang="en-US" sz="2400" dirty="0">
                <a:latin typeface="Museo Slab 300"/>
              </a:rPr>
              <a:t> “ "I did.”</a:t>
            </a:r>
            <a:endParaRPr lang="en-US" sz="2400" i="1" dirty="0">
              <a:latin typeface="Museo Slab 300"/>
            </a:endParaRPr>
          </a:p>
          <a:p>
            <a:r>
              <a:rPr lang="en-US" sz="2400" i="1" dirty="0">
                <a:solidFill>
                  <a:srgbClr val="C00000"/>
                </a:solidFill>
                <a:latin typeface="Museo Slab 300"/>
              </a:rPr>
              <a:t>Physician-Researcher</a:t>
            </a:r>
            <a:r>
              <a:rPr lang="en-US" sz="2400" dirty="0">
                <a:solidFill>
                  <a:srgbClr val="C00000"/>
                </a:solidFill>
                <a:latin typeface="Museo Slab 300"/>
              </a:rPr>
              <a:t>:</a:t>
            </a:r>
            <a:r>
              <a:rPr lang="en-US" sz="2400" dirty="0">
                <a:latin typeface="Museo Slab 300"/>
              </a:rPr>
              <a:t> "Great. All I need is your signature on my application to the NIH…”</a:t>
            </a:r>
            <a:endParaRPr lang="en-US" sz="2400" i="1" dirty="0">
              <a:latin typeface="Museo Slab 300"/>
            </a:endParaRPr>
          </a:p>
          <a:p>
            <a:r>
              <a:rPr lang="en-US" sz="2400" i="1" dirty="0">
                <a:solidFill>
                  <a:srgbClr val="C00000"/>
                </a:solidFill>
                <a:latin typeface="Museo Slab 300"/>
              </a:rPr>
              <a:t>Department chair</a:t>
            </a:r>
            <a:r>
              <a:rPr lang="en-US" sz="2400" dirty="0">
                <a:solidFill>
                  <a:srgbClr val="C00000"/>
                </a:solidFill>
                <a:latin typeface="Museo Slab 300"/>
              </a:rPr>
              <a:t>: </a:t>
            </a:r>
            <a:r>
              <a:rPr lang="en-US" sz="2400" dirty="0">
                <a:latin typeface="Museo Slab 300"/>
              </a:rPr>
              <a:t>How do you respond?</a:t>
            </a:r>
          </a:p>
          <a:p>
            <a:endParaRPr lang="en-US" sz="3600" dirty="0">
              <a:solidFill>
                <a:srgbClr val="C00000"/>
              </a:solidFill>
              <a:latin typeface="Museo Slab 300"/>
            </a:endParaRPr>
          </a:p>
        </p:txBody>
      </p:sp>
    </p:spTree>
    <p:extLst>
      <p:ext uri="{BB962C8B-B14F-4D97-AF65-F5344CB8AC3E}">
        <p14:creationId xmlns:p14="http://schemas.microsoft.com/office/powerpoint/2010/main" val="328060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29</a:t>
            </a:fld>
            <a:endParaRPr lang="en-US" dirty="0"/>
          </a:p>
        </p:txBody>
      </p:sp>
      <p:sp>
        <p:nvSpPr>
          <p:cNvPr id="3" name="TextBox 2"/>
          <p:cNvSpPr txBox="1"/>
          <p:nvPr/>
        </p:nvSpPr>
        <p:spPr>
          <a:xfrm>
            <a:off x="1377760" y="1222624"/>
            <a:ext cx="6388768" cy="5293757"/>
          </a:xfrm>
          <a:prstGeom prst="rect">
            <a:avLst/>
          </a:prstGeom>
          <a:noFill/>
        </p:spPr>
        <p:txBody>
          <a:bodyPr wrap="square" rtlCol="0">
            <a:spAutoFit/>
          </a:bodyPr>
          <a:lstStyle/>
          <a:p>
            <a:r>
              <a:rPr lang="en-US" sz="3200" dirty="0">
                <a:solidFill>
                  <a:srgbClr val="C00000"/>
                </a:solidFill>
                <a:latin typeface="Museo Slab 300"/>
              </a:rPr>
              <a:t>Summary</a:t>
            </a:r>
          </a:p>
          <a:p>
            <a:r>
              <a:rPr lang="en-US" sz="2600" dirty="0">
                <a:latin typeface="Museo Slab 300"/>
              </a:rPr>
              <a:t>The use of human subjects in research benefits society in many ways, from contributing to the development of new drugs and medical procedures to understanding how we think and act. It also can and has imposed unacceptable risks on research subjects. To help ensure that the risks do not outweigh the benefits, human subjects research is carefully regulated and includes a review by the Institutional Review Board. </a:t>
            </a:r>
          </a:p>
          <a:p>
            <a:pPr marL="58737" lvl="1"/>
            <a:endParaRPr lang="en-US" altLang="en-US" sz="2000" dirty="0">
              <a:solidFill>
                <a:srgbClr val="FF0000"/>
              </a:solidFill>
              <a:latin typeface="Museo Slab 300"/>
              <a:ea typeface="ＭＳ Ｐゴシック" panose="020B0600070205080204" pitchFamily="34" charset="-128"/>
              <a:cs typeface="Trebuchet MS" panose="020B0603020202020204" pitchFamily="34" charset="0"/>
            </a:endParaRPr>
          </a:p>
        </p:txBody>
      </p:sp>
    </p:spTree>
    <p:extLst>
      <p:ext uri="{BB962C8B-B14F-4D97-AF65-F5344CB8AC3E}">
        <p14:creationId xmlns:p14="http://schemas.microsoft.com/office/powerpoint/2010/main" val="3142554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8864" y="1247425"/>
            <a:ext cx="6599639" cy="4760147"/>
          </a:xfrm>
        </p:spPr>
        <p:txBody>
          <a:bodyPr>
            <a:normAutofit/>
          </a:bodyPr>
          <a:lstStyle/>
          <a:p>
            <a:r>
              <a:rPr lang="en-US" sz="3200" dirty="0">
                <a:solidFill>
                  <a:srgbClr val="C00000"/>
                </a:solidFill>
              </a:rPr>
              <a:t>Objectives</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Participants will be able to describe the:</a:t>
            </a:r>
          </a:p>
          <a:p>
            <a:pPr marL="465138" lvl="1" indent="-465138">
              <a:buFont typeface="Arial" panose="020B0604020202020204" pitchFamily="34" charset="0"/>
              <a:buChar char="•"/>
            </a:pPr>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Three ethical principles and their application to research with humans</a:t>
            </a:r>
          </a:p>
          <a:p>
            <a:pPr marL="465138" lvl="1" indent="-465138">
              <a:buFont typeface="Arial" panose="020B0604020202020204" pitchFamily="34" charset="0"/>
              <a:buChar char="•"/>
            </a:pPr>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Basic regulations related to research with humans</a:t>
            </a:r>
          </a:p>
          <a:p>
            <a:pPr marL="465138" lvl="1" indent="-465138">
              <a:buFont typeface="Arial" panose="020B0604020202020204" pitchFamily="34" charset="0"/>
              <a:buChar char="•"/>
            </a:pPr>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Different classifications of research</a:t>
            </a:r>
          </a:p>
        </p:txBody>
      </p:sp>
      <p:sp>
        <p:nvSpPr>
          <p:cNvPr id="4" name="Slide Number Placeholder 3"/>
          <p:cNvSpPr>
            <a:spLocks noGrp="1"/>
          </p:cNvSpPr>
          <p:nvPr>
            <p:ph type="sldNum" sz="quarter" idx="12"/>
          </p:nvPr>
        </p:nvSpPr>
        <p:spPr/>
        <p:txBody>
          <a:bodyPr/>
          <a:lstStyle/>
          <a:p>
            <a:fld id="{935F4044-894B-B74C-BA70-A76DFBF02618}" type="slidenum">
              <a:rPr lang="en-US" smtClean="0"/>
              <a:pPr/>
              <a:t>3</a:t>
            </a:fld>
            <a:endParaRPr lang="en-US" dirty="0"/>
          </a:p>
        </p:txBody>
      </p:sp>
    </p:spTree>
    <p:extLst>
      <p:ext uri="{BB962C8B-B14F-4D97-AF65-F5344CB8AC3E}">
        <p14:creationId xmlns:p14="http://schemas.microsoft.com/office/powerpoint/2010/main" val="2524352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30558" y="1282149"/>
            <a:ext cx="6599639" cy="4760147"/>
          </a:xfrm>
        </p:spPr>
        <p:txBody>
          <a:bodyPr>
            <a:normAutofit/>
          </a:bodyPr>
          <a:lstStyle/>
          <a:p>
            <a:r>
              <a:rPr lang="en-US" altLang="en-US" sz="3200" dirty="0">
                <a:solidFill>
                  <a:srgbClr val="C00000"/>
                </a:solidFill>
                <a:latin typeface="Museo Slab 300"/>
                <a:ea typeface="ＭＳ Ｐゴシック" panose="020B0600070205080204" pitchFamily="34" charset="-128"/>
                <a:cs typeface="Trebuchet MS" panose="020B0603020202020204" pitchFamily="34" charset="0"/>
              </a:rPr>
              <a:t>What is research?</a:t>
            </a:r>
          </a:p>
          <a:p>
            <a:pPr marL="290513" lvl="1" indent="-231775"/>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As defined in the Code of Federal Regulations, research is:</a:t>
            </a:r>
          </a:p>
          <a:p>
            <a:pPr marL="682625" lvl="2" indent="-334963">
              <a:buFont typeface="Arial" panose="020B0604020202020204" pitchFamily="34" charset="0"/>
              <a:buChar char="•"/>
            </a:pP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A systematic investigation, including research development, testing and evaluation, designed to develop or contribute to generalizable knowledge</a:t>
            </a:r>
          </a:p>
          <a:p>
            <a:pPr marL="347662" lvl="2"/>
            <a:endParaRPr lang="en-US" altLang="en-US" sz="2400" dirty="0">
              <a:solidFill>
                <a:schemeClr val="tx1"/>
              </a:solidFill>
              <a:latin typeface="Museo Slab 300"/>
              <a:ea typeface="ＭＳ Ｐゴシック" panose="020B0600070205080204" pitchFamily="34" charset="-128"/>
              <a:cs typeface="Trebuchet MS" panose="020B0603020202020204" pitchFamily="34" charset="0"/>
            </a:endParaRPr>
          </a:p>
          <a:p>
            <a:pPr marL="347662" lvl="2" algn="r"/>
            <a:r>
              <a:rPr lang="en-US" altLang="en-US" dirty="0">
                <a:solidFill>
                  <a:schemeClr val="tx1"/>
                </a:solidFill>
                <a:latin typeface="Museo Slab 300"/>
                <a:ea typeface="ＭＳ Ｐゴシック" panose="020B0600070205080204" pitchFamily="34" charset="-128"/>
                <a:cs typeface="Trebuchet MS" panose="020B0603020202020204" pitchFamily="34" charset="0"/>
              </a:rPr>
              <a:t>45 CFR 46.102(d)</a:t>
            </a:r>
          </a:p>
        </p:txBody>
      </p:sp>
      <p:sp>
        <p:nvSpPr>
          <p:cNvPr id="4" name="Slide Number Placeholder 3"/>
          <p:cNvSpPr>
            <a:spLocks noGrp="1"/>
          </p:cNvSpPr>
          <p:nvPr>
            <p:ph type="sldNum" sz="quarter" idx="12"/>
          </p:nvPr>
        </p:nvSpPr>
        <p:spPr/>
        <p:txBody>
          <a:bodyPr/>
          <a:lstStyle/>
          <a:p>
            <a:fld id="{935F4044-894B-B74C-BA70-A76DFBF02618}" type="slidenum">
              <a:rPr lang="en-US" smtClean="0"/>
              <a:pPr/>
              <a:t>4</a:t>
            </a:fld>
            <a:endParaRPr lang="en-US" dirty="0"/>
          </a:p>
        </p:txBody>
      </p:sp>
    </p:spTree>
    <p:extLst>
      <p:ext uri="{BB962C8B-B14F-4D97-AF65-F5344CB8AC3E}">
        <p14:creationId xmlns:p14="http://schemas.microsoft.com/office/powerpoint/2010/main" val="219497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54828"/>
            <a:ext cx="6599639" cy="4760147"/>
          </a:xfrm>
        </p:spPr>
        <p:txBody>
          <a:bodyPr>
            <a:normAutofit/>
          </a:bodyPr>
          <a:lstStyle/>
          <a:p>
            <a:r>
              <a:rPr lang="en-US" altLang="en-US" sz="3200" dirty="0">
                <a:solidFill>
                  <a:srgbClr val="C00000"/>
                </a:solidFill>
                <a:latin typeface="Museo Slab 300"/>
                <a:ea typeface="ＭＳ Ｐゴシック" panose="020B0600070205080204" pitchFamily="34" charset="-128"/>
                <a:cs typeface="Trebuchet MS" panose="020B0603020202020204" pitchFamily="34" charset="0"/>
              </a:rPr>
              <a:t>What is research (clinical investigation)?</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As defined in the Code of Federal Regulations, clinical investigation is:</a:t>
            </a:r>
          </a:p>
          <a:p>
            <a:pPr lvl="2" indent="-406400">
              <a:buFont typeface="Arial" panose="020B0604020202020204" pitchFamily="34" charset="0"/>
              <a:buChar char="•"/>
            </a:pP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Any experiment that involves a test article and one or more human subjects and that is subject to requirements for prior submission to the Food and Drug Administration (FDA)</a:t>
            </a:r>
          </a:p>
          <a:p>
            <a:pPr lvl="2" algn="r"/>
            <a:endParaRPr lang="en-US" altLang="en-US" dirty="0">
              <a:solidFill>
                <a:schemeClr val="tx1"/>
              </a:solidFill>
              <a:latin typeface="Museo Slab 300"/>
              <a:ea typeface="ＭＳ Ｐゴシック" panose="020B0600070205080204" pitchFamily="34" charset="-128"/>
              <a:cs typeface="Trebuchet MS" panose="020B0603020202020204" pitchFamily="34" charset="0"/>
            </a:endParaRPr>
          </a:p>
          <a:p>
            <a:pPr lvl="2" algn="r"/>
            <a:r>
              <a:rPr lang="en-US" altLang="en-US" dirty="0">
                <a:solidFill>
                  <a:schemeClr val="tx1"/>
                </a:solidFill>
                <a:latin typeface="Museo Slab 300"/>
                <a:ea typeface="ＭＳ Ｐゴシック" panose="020B0600070205080204" pitchFamily="34" charset="-128"/>
                <a:cs typeface="Trebuchet MS" panose="020B0603020202020204" pitchFamily="34" charset="0"/>
              </a:rPr>
              <a:t>21 CFR 50.3(c)</a:t>
            </a:r>
          </a:p>
        </p:txBody>
      </p:sp>
      <p:sp>
        <p:nvSpPr>
          <p:cNvPr id="4" name="Slide Number Placeholder 3"/>
          <p:cNvSpPr>
            <a:spLocks noGrp="1"/>
          </p:cNvSpPr>
          <p:nvPr>
            <p:ph type="sldNum" sz="quarter" idx="12"/>
          </p:nvPr>
        </p:nvSpPr>
        <p:spPr/>
        <p:txBody>
          <a:bodyPr/>
          <a:lstStyle/>
          <a:p>
            <a:fld id="{935F4044-894B-B74C-BA70-A76DFBF02618}" type="slidenum">
              <a:rPr lang="en-US" smtClean="0"/>
              <a:pPr/>
              <a:t>5</a:t>
            </a:fld>
            <a:endParaRPr lang="en-US" dirty="0"/>
          </a:p>
        </p:txBody>
      </p:sp>
    </p:spTree>
    <p:extLst>
      <p:ext uri="{BB962C8B-B14F-4D97-AF65-F5344CB8AC3E}">
        <p14:creationId xmlns:p14="http://schemas.microsoft.com/office/powerpoint/2010/main" val="396356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11581" y="1189552"/>
            <a:ext cx="6599639" cy="4760147"/>
          </a:xfrm>
        </p:spPr>
        <p:txBody>
          <a:bodyPr>
            <a:normAutofit lnSpcReduction="10000"/>
          </a:bodyPr>
          <a:lstStyle/>
          <a:p>
            <a:pPr>
              <a:lnSpc>
                <a:spcPct val="90000"/>
              </a:lnSpc>
            </a:pPr>
            <a:r>
              <a:rPr lang="en-US" altLang="en-US" sz="3200" dirty="0">
                <a:solidFill>
                  <a:srgbClr val="C00000"/>
                </a:solidFill>
                <a:latin typeface="Museo Slab 300"/>
                <a:ea typeface="ＭＳ Ｐゴシック" panose="020B0600070205080204" pitchFamily="34" charset="-128"/>
                <a:cs typeface="Trebuchet MS" panose="020B0603020202020204" pitchFamily="34" charset="0"/>
              </a:rPr>
              <a:t>What is a human subject?</a:t>
            </a:r>
          </a:p>
          <a:p>
            <a:pPr marL="0" lvl="1"/>
            <a:r>
              <a:rPr lang="en-US" altLang="en-US" sz="2800" dirty="0">
                <a:solidFill>
                  <a:schemeClr val="tx1"/>
                </a:solidFill>
                <a:latin typeface="Museo Slab 300"/>
                <a:ea typeface="ＭＳ Ｐゴシック" panose="020B0600070205080204" pitchFamily="34" charset="-128"/>
                <a:cs typeface="Trebuchet MS" panose="020B0603020202020204" pitchFamily="34" charset="0"/>
              </a:rPr>
              <a:t>A living individual about whom an investigator (whether professional or student) conducting research:</a:t>
            </a:r>
          </a:p>
          <a:p>
            <a:pPr marL="914400" lvl="1" indent="-457200">
              <a:buAutoNum type="arabicParenBoth"/>
            </a:pP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Obtains data information or </a:t>
            </a:r>
            <a:r>
              <a:rPr lang="en-US" altLang="en-US" sz="2400" dirty="0" err="1">
                <a:solidFill>
                  <a:schemeClr val="tx1"/>
                </a:solidFill>
                <a:latin typeface="Museo Slab 300"/>
                <a:ea typeface="ＭＳ Ｐゴシック" panose="020B0600070205080204" pitchFamily="34" charset="-128"/>
                <a:cs typeface="Trebuchet MS" panose="020B0603020202020204" pitchFamily="34" charset="0"/>
              </a:rPr>
              <a:t>biospecimens</a:t>
            </a: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 through intervention or interaction with the individual, and uses, studies, or analyzes the information or </a:t>
            </a:r>
            <a:r>
              <a:rPr lang="en-US" altLang="en-US" sz="2400" dirty="0" err="1">
                <a:solidFill>
                  <a:schemeClr val="tx1"/>
                </a:solidFill>
                <a:latin typeface="Museo Slab 300"/>
                <a:ea typeface="ＭＳ Ｐゴシック" panose="020B0600070205080204" pitchFamily="34" charset="-128"/>
                <a:cs typeface="Trebuchet MS" panose="020B0603020202020204" pitchFamily="34" charset="0"/>
              </a:rPr>
              <a:t>biospecimens</a:t>
            </a: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 or </a:t>
            </a:r>
          </a:p>
          <a:p>
            <a:pPr marL="914400" lvl="1" indent="-457200">
              <a:buAutoNum type="arabicParenBoth"/>
            </a:pPr>
            <a:r>
              <a:rPr lang="en-US" altLang="en-US" sz="2400" dirty="0">
                <a:solidFill>
                  <a:schemeClr val="tx1"/>
                </a:solidFill>
                <a:latin typeface="Museo Slab 300"/>
                <a:ea typeface="ＭＳ Ｐゴシック" panose="020B0600070205080204" pitchFamily="34" charset="-128"/>
                <a:cs typeface="Trebuchet MS" panose="020B0603020202020204" pitchFamily="34" charset="0"/>
              </a:rPr>
              <a:t>Obtains, uses, studies, analyzes, or generates identifiable private information or identifiable </a:t>
            </a:r>
            <a:r>
              <a:rPr lang="en-US" altLang="en-US" sz="2400" dirty="0" err="1">
                <a:solidFill>
                  <a:schemeClr val="tx1"/>
                </a:solidFill>
                <a:latin typeface="Museo Slab 300"/>
                <a:ea typeface="ＭＳ Ｐゴシック" panose="020B0600070205080204" pitchFamily="34" charset="-128"/>
                <a:cs typeface="Trebuchet MS" panose="020B0603020202020204" pitchFamily="34" charset="0"/>
              </a:rPr>
              <a:t>biospecimens</a:t>
            </a:r>
            <a:endParaRPr lang="en-US" altLang="en-US" sz="2400" dirty="0">
              <a:solidFill>
                <a:schemeClr val="tx1"/>
              </a:solidFill>
              <a:latin typeface="Museo Slab 300"/>
              <a:ea typeface="ＭＳ Ｐゴシック" panose="020B0600070205080204" pitchFamily="34" charset="-128"/>
              <a:cs typeface="Trebuchet MS" panose="020B0603020202020204" pitchFamily="34" charset="0"/>
            </a:endParaRPr>
          </a:p>
          <a:p>
            <a:pPr lvl="2" algn="r"/>
            <a:endParaRPr lang="en-US" altLang="en-US" dirty="0">
              <a:solidFill>
                <a:schemeClr val="tx1"/>
              </a:solidFill>
              <a:latin typeface="Museo Slab 300"/>
              <a:ea typeface="ＭＳ Ｐゴシック" panose="020B0600070205080204" pitchFamily="34" charset="-128"/>
              <a:cs typeface="Trebuchet MS" panose="020B0603020202020204" pitchFamily="34" charset="0"/>
            </a:endParaRPr>
          </a:p>
          <a:p>
            <a:pPr lvl="2" algn="r"/>
            <a:r>
              <a:rPr lang="en-US" altLang="en-US" dirty="0">
                <a:solidFill>
                  <a:schemeClr val="tx1"/>
                </a:solidFill>
                <a:latin typeface="Museo Slab 300"/>
                <a:ea typeface="ＭＳ Ｐゴシック" panose="020B0600070205080204" pitchFamily="34" charset="-128"/>
                <a:cs typeface="Trebuchet MS" panose="020B0603020202020204" pitchFamily="34" charset="0"/>
              </a:rPr>
              <a:t>45 CFR 46.102(F)</a:t>
            </a:r>
          </a:p>
        </p:txBody>
      </p:sp>
      <p:sp>
        <p:nvSpPr>
          <p:cNvPr id="4" name="Slide Number Placeholder 3"/>
          <p:cNvSpPr>
            <a:spLocks noGrp="1"/>
          </p:cNvSpPr>
          <p:nvPr>
            <p:ph type="sldNum" sz="quarter" idx="12"/>
          </p:nvPr>
        </p:nvSpPr>
        <p:spPr/>
        <p:txBody>
          <a:bodyPr/>
          <a:lstStyle/>
          <a:p>
            <a:fld id="{935F4044-894B-B74C-BA70-A76DFBF02618}" type="slidenum">
              <a:rPr lang="en-US" smtClean="0"/>
              <a:pPr/>
              <a:t>6</a:t>
            </a:fld>
            <a:endParaRPr lang="en-US" dirty="0"/>
          </a:p>
        </p:txBody>
      </p:sp>
    </p:spTree>
    <p:extLst>
      <p:ext uri="{BB962C8B-B14F-4D97-AF65-F5344CB8AC3E}">
        <p14:creationId xmlns:p14="http://schemas.microsoft.com/office/powerpoint/2010/main" val="3994540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7</a:t>
            </a:fld>
            <a:endParaRPr lang="en-US" dirty="0"/>
          </a:p>
        </p:txBody>
      </p:sp>
      <p:sp>
        <p:nvSpPr>
          <p:cNvPr id="3" name="TextBox 2"/>
          <p:cNvSpPr txBox="1"/>
          <p:nvPr/>
        </p:nvSpPr>
        <p:spPr>
          <a:xfrm>
            <a:off x="1499379" y="1031611"/>
            <a:ext cx="6388768" cy="5570756"/>
          </a:xfrm>
          <a:prstGeom prst="rect">
            <a:avLst/>
          </a:prstGeom>
          <a:noFill/>
        </p:spPr>
        <p:txBody>
          <a:bodyPr wrap="square" rtlCol="0">
            <a:spAutoFit/>
          </a:bodyPr>
          <a:lstStyle/>
          <a:p>
            <a:r>
              <a:rPr lang="en-US" sz="3200" dirty="0">
                <a:solidFill>
                  <a:srgbClr val="C00000"/>
                </a:solidFill>
                <a:latin typeface="Museo Slab 300"/>
              </a:rPr>
              <a:t>What is the Belmont Report?</a:t>
            </a:r>
          </a:p>
          <a:p>
            <a:r>
              <a:rPr lang="en-US" sz="2400" dirty="0">
                <a:latin typeface="Museo Slab 300"/>
              </a:rPr>
              <a:t>The </a:t>
            </a:r>
            <a:r>
              <a:rPr lang="en-US" sz="2400" i="1" dirty="0">
                <a:latin typeface="Museo Slab 300"/>
              </a:rPr>
              <a:t>Belmont Report</a:t>
            </a:r>
            <a:r>
              <a:rPr lang="en-US" sz="2400" dirty="0">
                <a:latin typeface="Museo Slab 300"/>
              </a:rPr>
              <a:t> was written by the National Commission for the Protection of Human Subjects of </a:t>
            </a:r>
            <a:r>
              <a:rPr lang="en-US" sz="2400" dirty="0">
                <a:solidFill>
                  <a:srgbClr val="C00000"/>
                </a:solidFill>
                <a:latin typeface="Museo Slab 300"/>
              </a:rPr>
              <a:t>Biomedical and Behavioral </a:t>
            </a:r>
            <a:r>
              <a:rPr lang="en-US" sz="2400" dirty="0">
                <a:latin typeface="Museo Slab 300"/>
              </a:rPr>
              <a:t>Research. The Commission, created as a result of the National Research Act of 1974, was charged with identifying the basic ethical principles that should underlie the conduct of biomedical and behavioral research involving human subjects and developing guidelines to assure that such research is conducted in accordance with those principles. </a:t>
            </a:r>
          </a:p>
          <a:p>
            <a:pPr algn="r"/>
            <a:endParaRPr lang="en-US" altLang="en-US" dirty="0">
              <a:latin typeface="Museo Slab 300"/>
              <a:ea typeface="ＭＳ Ｐゴシック" panose="020B0600070205080204" pitchFamily="34" charset="-128"/>
              <a:cs typeface="Trebuchet MS" panose="020B0603020202020204" pitchFamily="34" charset="0"/>
            </a:endParaRPr>
          </a:p>
          <a:p>
            <a:pPr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4269141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8</a:t>
            </a:fld>
            <a:endParaRPr lang="en-US" dirty="0"/>
          </a:p>
        </p:txBody>
      </p:sp>
      <p:sp>
        <p:nvSpPr>
          <p:cNvPr id="3" name="TextBox 2"/>
          <p:cNvSpPr txBox="1"/>
          <p:nvPr/>
        </p:nvSpPr>
        <p:spPr>
          <a:xfrm>
            <a:off x="1383632" y="1135783"/>
            <a:ext cx="6388768" cy="3354765"/>
          </a:xfrm>
          <a:prstGeom prst="rect">
            <a:avLst/>
          </a:prstGeom>
          <a:noFill/>
        </p:spPr>
        <p:txBody>
          <a:bodyPr wrap="square" rtlCol="0">
            <a:spAutoFit/>
          </a:bodyPr>
          <a:lstStyle/>
          <a:p>
            <a:r>
              <a:rPr lang="en-US" sz="3200" dirty="0">
                <a:solidFill>
                  <a:srgbClr val="C00000"/>
                </a:solidFill>
                <a:latin typeface="Museo Slab 300"/>
              </a:rPr>
              <a:t>What are the ethical principles from the Belmont Report? (1)</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Respect for Persons: individuals should be treated as autonomous agents and persons with diminished autonomy are entitled to protection</a:t>
            </a:r>
          </a:p>
          <a:p>
            <a:pPr marL="58737" lvl="1" algn="r"/>
            <a:endParaRPr lang="en-US" altLang="en-US" dirty="0">
              <a:latin typeface="Museo Slab 300"/>
              <a:ea typeface="ＭＳ Ｐゴシック" panose="020B0600070205080204" pitchFamily="34" charset="-128"/>
              <a:cs typeface="Trebuchet MS" panose="020B0603020202020204" pitchFamily="34" charset="0"/>
            </a:endParaRPr>
          </a:p>
          <a:p>
            <a:pPr marL="58737" lvl="1"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4249491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35F4044-894B-B74C-BA70-A76DFBF02618}" type="slidenum">
              <a:rPr lang="en-US" smtClean="0"/>
              <a:pPr/>
              <a:t>9</a:t>
            </a:fld>
            <a:endParaRPr lang="en-US" dirty="0"/>
          </a:p>
        </p:txBody>
      </p:sp>
      <p:sp>
        <p:nvSpPr>
          <p:cNvPr id="3" name="TextBox 2"/>
          <p:cNvSpPr txBox="1"/>
          <p:nvPr/>
        </p:nvSpPr>
        <p:spPr>
          <a:xfrm>
            <a:off x="1383632" y="1236206"/>
            <a:ext cx="6388768" cy="3354765"/>
          </a:xfrm>
          <a:prstGeom prst="rect">
            <a:avLst/>
          </a:prstGeom>
          <a:noFill/>
        </p:spPr>
        <p:txBody>
          <a:bodyPr wrap="square" rtlCol="0">
            <a:spAutoFit/>
          </a:bodyPr>
          <a:lstStyle/>
          <a:p>
            <a:r>
              <a:rPr lang="en-US" sz="3200" dirty="0">
                <a:solidFill>
                  <a:srgbClr val="C00000"/>
                </a:solidFill>
                <a:latin typeface="Museo Slab 300"/>
              </a:rPr>
              <a:t>What are the ethical principles from the Belmont Report? (2)</a:t>
            </a:r>
          </a:p>
          <a:p>
            <a:pPr marL="401637" lvl="1" indent="-342900">
              <a:buFontTx/>
              <a:buChar char="-"/>
            </a:pPr>
            <a:r>
              <a:rPr lang="en-US" altLang="en-US" sz="2800" dirty="0">
                <a:latin typeface="Museo Slab 300"/>
                <a:ea typeface="ＭＳ Ｐゴシック" panose="020B0600070205080204" pitchFamily="34" charset="-128"/>
                <a:cs typeface="Trebuchet MS" panose="020B0603020202020204" pitchFamily="34" charset="0"/>
              </a:rPr>
              <a:t>Beneficence: persons are treated in an ethical manner by protecting them from harm and making efforts to secure their well-being</a:t>
            </a:r>
          </a:p>
          <a:p>
            <a:pPr marL="58737" lvl="1" algn="r"/>
            <a:endParaRPr lang="en-US" altLang="en-US" dirty="0">
              <a:latin typeface="Museo Slab 300"/>
              <a:ea typeface="ＭＳ Ｐゴシック" panose="020B0600070205080204" pitchFamily="34" charset="-128"/>
              <a:cs typeface="Trebuchet MS" panose="020B0603020202020204" pitchFamily="34" charset="0"/>
            </a:endParaRPr>
          </a:p>
          <a:p>
            <a:pPr marL="58737" lvl="1" algn="r"/>
            <a:r>
              <a:rPr lang="en-US" altLang="en-US" dirty="0">
                <a:latin typeface="Museo Slab 300"/>
                <a:ea typeface="ＭＳ Ｐゴシック" panose="020B0600070205080204" pitchFamily="34" charset="-128"/>
                <a:cs typeface="Trebuchet MS" panose="020B0603020202020204" pitchFamily="34" charset="0"/>
              </a:rPr>
              <a:t>DHHS</a:t>
            </a:r>
          </a:p>
        </p:txBody>
      </p:sp>
    </p:spTree>
    <p:extLst>
      <p:ext uri="{BB962C8B-B14F-4D97-AF65-F5344CB8AC3E}">
        <p14:creationId xmlns:p14="http://schemas.microsoft.com/office/powerpoint/2010/main" val="1867058229"/>
      </p:ext>
    </p:extLst>
  </p:cSld>
  <p:clrMapOvr>
    <a:masterClrMapping/>
  </p:clrMapOvr>
</p:sld>
</file>

<file path=ppt/theme/theme1.xml><?xml version="1.0" encoding="utf-8"?>
<a:theme xmlns:a="http://schemas.openxmlformats.org/drawingml/2006/main" name="Stony Brook University">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165145</TotalTime>
  <Words>1930</Words>
  <Application>Microsoft Office PowerPoint</Application>
  <PresentationFormat>On-screen Show (4:3)</PresentationFormat>
  <Paragraphs>195</Paragraphs>
  <Slides>29</Slides>
  <Notes>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ＭＳ Ｐゴシック</vt:lpstr>
      <vt:lpstr>Arial</vt:lpstr>
      <vt:lpstr>Calibri</vt:lpstr>
      <vt:lpstr>Effra Heavy</vt:lpstr>
      <vt:lpstr>Museo Slab 100</vt:lpstr>
      <vt:lpstr>Museo Slab 300</vt:lpstr>
      <vt:lpstr>Museo Slab 500</vt:lpstr>
      <vt:lpstr>Museo Slab 700</vt:lpstr>
      <vt:lpstr>Museo Slab 900</vt:lpstr>
      <vt:lpstr>Trebuchet MS</vt:lpstr>
      <vt:lpstr>Wingdings</vt:lpstr>
      <vt:lpstr>Stony Brook University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Humans as Subjects</vt:lpstr>
      <vt:lpstr>PowerPoint Presentation</vt:lpstr>
      <vt:lpstr>Humans as Subjects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Anna Li</cp:lastModifiedBy>
  <cp:revision>463</cp:revision>
  <cp:lastPrinted>2022-02-21T19:29:38Z</cp:lastPrinted>
  <dcterms:created xsi:type="dcterms:W3CDTF">2015-10-09T21:49:46Z</dcterms:created>
  <dcterms:modified xsi:type="dcterms:W3CDTF">2023-02-27T18:42:32Z</dcterms:modified>
</cp:coreProperties>
</file>